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73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</p:sldIdLst>
  <p:sldSz cy="5143500" cx="9144000"/>
  <p:notesSz cx="6858000" cy="9144000"/>
  <p:embeddedFontLst>
    <p:embeddedFont>
      <p:font typeface="Proxima Nova"/>
      <p:regular r:id="rId58"/>
      <p:bold r:id="rId59"/>
      <p:italic r:id="rId60"/>
      <p:boldItalic r:id="rId61"/>
    </p:embeddedFont>
    <p:embeddedFont>
      <p:font typeface="Playfair Display"/>
      <p:regular r:id="rId62"/>
      <p:bold r:id="rId63"/>
      <p:italic r:id="rId64"/>
      <p:boldItalic r:id="rId65"/>
    </p:embeddedFont>
    <p:embeddedFont>
      <p:font typeface="Red Hat Display Black"/>
      <p:bold r:id="rId66"/>
      <p:boldItalic r:id="rId67"/>
    </p:embeddedFont>
    <p:embeddedFont>
      <p:font typeface="Barlow Condensed SemiBold"/>
      <p:regular r:id="rId68"/>
      <p:bold r:id="rId69"/>
      <p:italic r:id="rId70"/>
      <p:boldItalic r:id="rId71"/>
    </p:embeddedFont>
    <p:embeddedFont>
      <p:font typeface="Red Hat Display Medium"/>
      <p:regular r:id="rId72"/>
      <p:bold r:id="rId73"/>
      <p:italic r:id="rId74"/>
      <p:boldItalic r:id="rId75"/>
    </p:embeddedFont>
    <p:embeddedFont>
      <p:font typeface="Bebas Neue"/>
      <p:regular r:id="rId76"/>
    </p:embeddedFont>
    <p:embeddedFont>
      <p:font typeface="Sail"/>
      <p:regular r:id="rId77"/>
    </p:embeddedFont>
    <p:embeddedFont>
      <p:font typeface="Red Hat Display"/>
      <p:regular r:id="rId78"/>
      <p:bold r:id="rId79"/>
      <p:italic r:id="rId80"/>
      <p:boldItalic r:id="rId81"/>
    </p:embeddedFont>
    <p:embeddedFont>
      <p:font typeface="Helvetica Neue"/>
      <p:regular r:id="rId82"/>
      <p:bold r:id="rId83"/>
      <p:italic r:id="rId84"/>
      <p:boldItalic r:id="rId8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487">
          <p15:clr>
            <a:srgbClr val="9AA0A6"/>
          </p15:clr>
        </p15:guide>
        <p15:guide id="3" pos="340">
          <p15:clr>
            <a:srgbClr val="9AA0A6"/>
          </p15:clr>
        </p15:guide>
        <p15:guide id="4" orient="horz" pos="2900">
          <p15:clr>
            <a:srgbClr val="9AA0A6"/>
          </p15:clr>
        </p15:guide>
        <p15:guide id="5" pos="5420">
          <p15:clr>
            <a:srgbClr val="9AA0A6"/>
          </p15:clr>
        </p15:guide>
        <p15:guide id="6" pos="5420">
          <p15:clr>
            <a:srgbClr val="9AA0A6"/>
          </p15:clr>
        </p15:guide>
        <p15:guide id="7" orient="horz" pos="1524">
          <p15:clr>
            <a:srgbClr val="9AA0A6"/>
          </p15:clr>
        </p15:guide>
        <p15:guide id="8" orient="horz" pos="680">
          <p15:clr>
            <a:srgbClr val="9AA0A6"/>
          </p15:clr>
        </p15:guide>
        <p15:guide id="9" orient="horz" pos="330">
          <p15:clr>
            <a:srgbClr val="9AA0A6"/>
          </p15:clr>
        </p15:guide>
        <p15:guide id="10" orient="horz" pos="2475">
          <p15:clr>
            <a:srgbClr val="9AA0A6"/>
          </p15:clr>
        </p15:guide>
        <p15:guide id="11" orient="horz" pos="873">
          <p15:clr>
            <a:srgbClr val="9AA0A6"/>
          </p15:clr>
        </p15:guide>
        <p15:guide id="12" orient="horz" pos="1913">
          <p15:clr>
            <a:srgbClr val="9AA0A6"/>
          </p15:clr>
        </p15:guide>
        <p15:guide id="13" orient="horz" pos="1812">
          <p15:clr>
            <a:srgbClr val="9AA0A6"/>
          </p15:clr>
        </p15:guide>
        <p15:guide id="14" orient="horz" pos="1694">
          <p15:clr>
            <a:srgbClr val="747775"/>
          </p15:clr>
        </p15:guide>
        <p15:guide id="15" orient="horz" pos="2393">
          <p15:clr>
            <a:srgbClr val="747775"/>
          </p15:clr>
        </p15:guide>
        <p15:guide id="16" pos="2004">
          <p15:clr>
            <a:srgbClr val="747775"/>
          </p15:clr>
        </p15:guide>
      </p15:sldGuideLst>
    </p:ext>
    <p:ext uri="GoogleSlidesCustomDataVersion2">
      <go:slidesCustomData xmlns:go="http://customooxmlschemas.google.com/" r:id="rId86" roundtripDataSignature="AMtx7mjQVEG6HzibvAcg68DcMPXsD/g7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487" orient="horz"/>
        <p:guide pos="340"/>
        <p:guide pos="2900" orient="horz"/>
        <p:guide pos="5420"/>
        <p:guide pos="5420"/>
        <p:guide pos="1524" orient="horz"/>
        <p:guide pos="680" orient="horz"/>
        <p:guide pos="330" orient="horz"/>
        <p:guide pos="2475" orient="horz"/>
        <p:guide pos="873" orient="horz"/>
        <p:guide pos="1913" orient="horz"/>
        <p:guide pos="1812" orient="horz"/>
        <p:guide pos="1694" orient="horz"/>
        <p:guide pos="2393" orient="horz"/>
        <p:guide pos="200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schemas.openxmlformats.org/officeDocument/2006/relationships/font" Target="fonts/HelveticaNeue-italic.fntdata"/><Relationship Id="rId83" Type="http://schemas.openxmlformats.org/officeDocument/2006/relationships/font" Target="fonts/HelveticaNeue-bold.fntdata"/><Relationship Id="rId42" Type="http://schemas.openxmlformats.org/officeDocument/2006/relationships/slide" Target="slides/slide35.xml"/><Relationship Id="rId86" Type="http://customschemas.google.com/relationships/presentationmetadata" Target="metadata"/><Relationship Id="rId41" Type="http://schemas.openxmlformats.org/officeDocument/2006/relationships/slide" Target="slides/slide34.xml"/><Relationship Id="rId85" Type="http://schemas.openxmlformats.org/officeDocument/2006/relationships/font" Target="fonts/HelveticaNeue-boldItalic.fntdata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font" Target="fonts/RedHatDisplay-italic.fntdata"/><Relationship Id="rId82" Type="http://schemas.openxmlformats.org/officeDocument/2006/relationships/font" Target="fonts/HelveticaNeue-regular.fntdata"/><Relationship Id="rId81" Type="http://schemas.openxmlformats.org/officeDocument/2006/relationships/font" Target="fonts/RedHatDisplay-boldItalic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RedHatDisplayMedium-bold.fntdata"/><Relationship Id="rId72" Type="http://schemas.openxmlformats.org/officeDocument/2006/relationships/font" Target="fonts/RedHatDisplayMedium-regular.fntdata"/><Relationship Id="rId31" Type="http://schemas.openxmlformats.org/officeDocument/2006/relationships/slide" Target="slides/slide24.xml"/><Relationship Id="rId75" Type="http://schemas.openxmlformats.org/officeDocument/2006/relationships/font" Target="fonts/RedHatDisplayMedium-boldItalic.fntdata"/><Relationship Id="rId30" Type="http://schemas.openxmlformats.org/officeDocument/2006/relationships/slide" Target="slides/slide23.xml"/><Relationship Id="rId74" Type="http://schemas.openxmlformats.org/officeDocument/2006/relationships/font" Target="fonts/RedHatDisplayMedium-italic.fntdata"/><Relationship Id="rId33" Type="http://schemas.openxmlformats.org/officeDocument/2006/relationships/slide" Target="slides/slide26.xml"/><Relationship Id="rId77" Type="http://schemas.openxmlformats.org/officeDocument/2006/relationships/font" Target="fonts/Sail-regular.fntdata"/><Relationship Id="rId32" Type="http://schemas.openxmlformats.org/officeDocument/2006/relationships/slide" Target="slides/slide25.xml"/><Relationship Id="rId76" Type="http://schemas.openxmlformats.org/officeDocument/2006/relationships/font" Target="fonts/BebasNeue-regular.fntdata"/><Relationship Id="rId35" Type="http://schemas.openxmlformats.org/officeDocument/2006/relationships/slide" Target="slides/slide28.xml"/><Relationship Id="rId79" Type="http://schemas.openxmlformats.org/officeDocument/2006/relationships/font" Target="fonts/RedHatDisplay-bold.fntdata"/><Relationship Id="rId34" Type="http://schemas.openxmlformats.org/officeDocument/2006/relationships/slide" Target="slides/slide27.xml"/><Relationship Id="rId78" Type="http://schemas.openxmlformats.org/officeDocument/2006/relationships/font" Target="fonts/RedHatDisplay-regular.fntdata"/><Relationship Id="rId71" Type="http://schemas.openxmlformats.org/officeDocument/2006/relationships/font" Target="fonts/BarlowCondensedSemiBold-boldItalic.fntdata"/><Relationship Id="rId70" Type="http://schemas.openxmlformats.org/officeDocument/2006/relationships/font" Target="fonts/BarlowCondensedSemiBold-italic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PlayfairDisplay-regular.fntdata"/><Relationship Id="rId61" Type="http://schemas.openxmlformats.org/officeDocument/2006/relationships/font" Target="fonts/ProximaNova-boldItalic.fntdata"/><Relationship Id="rId20" Type="http://schemas.openxmlformats.org/officeDocument/2006/relationships/slide" Target="slides/slide13.xml"/><Relationship Id="rId64" Type="http://schemas.openxmlformats.org/officeDocument/2006/relationships/font" Target="fonts/PlayfairDisplay-italic.fntdata"/><Relationship Id="rId63" Type="http://schemas.openxmlformats.org/officeDocument/2006/relationships/font" Target="fonts/PlayfairDisplay-bold.fntdata"/><Relationship Id="rId22" Type="http://schemas.openxmlformats.org/officeDocument/2006/relationships/slide" Target="slides/slide15.xml"/><Relationship Id="rId66" Type="http://schemas.openxmlformats.org/officeDocument/2006/relationships/font" Target="fonts/RedHatDisplayBlack-bold.fntdata"/><Relationship Id="rId21" Type="http://schemas.openxmlformats.org/officeDocument/2006/relationships/slide" Target="slides/slide14.xml"/><Relationship Id="rId65" Type="http://schemas.openxmlformats.org/officeDocument/2006/relationships/font" Target="fonts/PlayfairDisplay-boldItalic.fntdata"/><Relationship Id="rId24" Type="http://schemas.openxmlformats.org/officeDocument/2006/relationships/slide" Target="slides/slide17.xml"/><Relationship Id="rId68" Type="http://schemas.openxmlformats.org/officeDocument/2006/relationships/font" Target="fonts/BarlowCondensedSemiBold-regular.fntdata"/><Relationship Id="rId23" Type="http://schemas.openxmlformats.org/officeDocument/2006/relationships/slide" Target="slides/slide16.xml"/><Relationship Id="rId67" Type="http://schemas.openxmlformats.org/officeDocument/2006/relationships/font" Target="fonts/RedHatDisplayBlack-boldItalic.fntdata"/><Relationship Id="rId60" Type="http://schemas.openxmlformats.org/officeDocument/2006/relationships/font" Target="fonts/ProximaNova-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BarlowCondensedSemiBold-bold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font" Target="fonts/ProximaNova-bold.fntdata"/><Relationship Id="rId14" Type="http://schemas.openxmlformats.org/officeDocument/2006/relationships/slide" Target="slides/slide7.xml"/><Relationship Id="rId58" Type="http://schemas.openxmlformats.org/officeDocument/2006/relationships/font" Target="fonts/ProximaNova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0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92" name="Google Shape;1892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5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7" name="Google Shape;201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0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2" name="Google Shape;202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7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9" name="Google Shape;202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0" name="Google Shape;204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3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5" name="Google Shape;204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4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6" name="Google Shape;207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7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9" name="Google Shape;208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4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Google Shape;2095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6" name="Google Shape;209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3" name="Google Shape;210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0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2" name="Google Shape;211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3" name="Google Shape;190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0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2" name="Google Shape;212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7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9" name="Google Shape;212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0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2" name="Google Shape;216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6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8" name="Google Shape;217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2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4" name="Google Shape;219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9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1" name="Google Shape;220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5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7" name="Google Shape;220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6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8" name="Google Shape;222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7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9" name="Google Shape;223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4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6" name="Google Shape;225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0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2" name="Google Shape;19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Source: https://www.insiderintelligence.com/content/uk-ad-spending-2023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Insider intelligence ad spending report 2023 UK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3" name="Google Shape;226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0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2" name="Google Shape;227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4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6" name="Google Shape;228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3" name="Google Shape;229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7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9" name="Google Shape;233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3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Google Shape;2344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5" name="Google Shape;234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9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1" name="Google Shape;235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6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8" name="Google Shape;2358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4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6" name="Google Shape;236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1" name="Shape 2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2" name="Google Shape;2372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3" name="Google Shape;237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3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5" name="Google Shape;193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Source: https://www.insiderintelligence.com/content/uk-ad-spending-2023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Insider intelligence ad spending report 2023 UK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8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Google Shape;2379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0" name="Google Shape;238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4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Google Shape;2385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6" name="Google Shape;2386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0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Google Shape;2391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2" name="Google Shape;239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7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9" name="Google Shape;2399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0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2" name="Google Shape;243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3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Google Shape;2464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5" name="Google Shape;246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2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4" name="Google Shape;257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7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9" name="Google Shape;261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4" name="Shape 2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Google Shape;2625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6" name="Google Shape;262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9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1" name="Google Shape;2651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0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2" name="Google Shape;194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9" name="Shape 2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0" name="Google Shape;2660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1" name="Google Shape;2661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7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9" name="Google Shape;194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Source: https://www.insiderintelligence.com/content/uk-ad-spending-2023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Insider intelligence ad spending report 2023 UK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2" name="Google Shape;196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7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9" name="Google Shape;198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4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6" name="Google Shape;199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s://calendly.com/millymorris-discoverycall/15min?month=2019-11" TargetMode="External"/><Relationship Id="rId3" Type="http://schemas.openxmlformats.org/officeDocument/2006/relationships/image" Target="../media/image3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g"/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5" Type="http://schemas.openxmlformats.org/officeDocument/2006/relationships/image" Target="../media/image17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Relationship Id="rId7" Type="http://schemas.openxmlformats.org/officeDocument/2006/relationships/image" Target="../media/image14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Relationship Id="rId7" Type="http://schemas.openxmlformats.org/officeDocument/2006/relationships/image" Target="../media/image14.png"/><Relationship Id="rId8" Type="http://schemas.openxmlformats.org/officeDocument/2006/relationships/image" Target="../media/image18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2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34.png"/><Relationship Id="rId6" Type="http://schemas.openxmlformats.org/officeDocument/2006/relationships/image" Target="../media/image21.png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png"/><Relationship Id="rId3" Type="http://schemas.openxmlformats.org/officeDocument/2006/relationships/image" Target="../media/image3.png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Relationship Id="rId6" Type="http://schemas.openxmlformats.org/officeDocument/2006/relationships/image" Target="../media/image33.png"/><Relationship Id="rId7" Type="http://schemas.openxmlformats.org/officeDocument/2006/relationships/image" Target="../media/image27.png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7.png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28.png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8.png"/><Relationship Id="rId3" Type="http://schemas.openxmlformats.org/officeDocument/2006/relationships/image" Target="../media/image32.png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hyperlink" Target="mailto:hello@impression.co.uk" TargetMode="Externa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calendly.com/millymorris-discoverycall/15min?month=2019-11" TargetMode="External"/><Relationship Id="rId3" Type="http://schemas.openxmlformats.org/officeDocument/2006/relationships/image" Target="../media/image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5" Type="http://schemas.openxmlformats.org/officeDocument/2006/relationships/image" Target="../media/image17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Relationship Id="rId7" Type="http://schemas.openxmlformats.org/officeDocument/2006/relationships/image" Target="../media/image1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Relationship Id="rId7" Type="http://schemas.openxmlformats.org/officeDocument/2006/relationships/image" Target="../media/image14.png"/><Relationship Id="rId8" Type="http://schemas.openxmlformats.org/officeDocument/2006/relationships/image" Target="../media/image18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34.png"/><Relationship Id="rId6" Type="http://schemas.openxmlformats.org/officeDocument/2006/relationships/image" Target="../media/image21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Relationship Id="rId6" Type="http://schemas.openxmlformats.org/officeDocument/2006/relationships/image" Target="../media/image33.png"/><Relationship Id="rId7" Type="http://schemas.openxmlformats.org/officeDocument/2006/relationships/image" Target="../media/image27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7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28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Relationship Id="rId3" Type="http://schemas.openxmlformats.org/officeDocument/2006/relationships/image" Target="../media/image3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hyperlink" Target="mailto:hello@impression.co.uk" TargetMode="Externa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hyperlink" Target="mailto:hello@impressiondigital.com" TargetMode="Externa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g"/><Relationship Id="rId3" Type="http://schemas.openxmlformats.org/officeDocument/2006/relationships/image" Target="../media/image1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52"/>
          <p:cNvSpPr txBox="1"/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Calibri"/>
              <a:buNone/>
              <a:defRPr b="0" i="0" sz="4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2"/>
          <p:cNvSpPr txBox="1"/>
          <p:nvPr>
            <p:ph idx="1" type="body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2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21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212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">
  <p:cSld name="CUSTOM"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43"/>
          <p:cNvSpPr/>
          <p:nvPr/>
        </p:nvSpPr>
        <p:spPr>
          <a:xfrm>
            <a:off x="0" y="0"/>
            <a:ext cx="5364000" cy="5143500"/>
          </a:xfrm>
          <a:prstGeom prst="rect">
            <a:avLst/>
          </a:prstGeom>
          <a:solidFill>
            <a:srgbClr val="1B24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14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6" name="Google Shape;1166;p143"/>
          <p:cNvGrpSpPr/>
          <p:nvPr/>
        </p:nvGrpSpPr>
        <p:grpSpPr>
          <a:xfrm rot="10800000">
            <a:off x="4284000" y="4063488"/>
            <a:ext cx="1080000" cy="1080000"/>
            <a:chOff x="861225" y="1142925"/>
            <a:chExt cx="432000" cy="432000"/>
          </a:xfrm>
        </p:grpSpPr>
        <p:sp>
          <p:nvSpPr>
            <p:cNvPr id="1167" name="Google Shape;1167;p143"/>
            <p:cNvSpPr/>
            <p:nvPr/>
          </p:nvSpPr>
          <p:spPr>
            <a:xfrm rot="5400000">
              <a:off x="1077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43"/>
            <p:cNvSpPr/>
            <p:nvPr/>
          </p:nvSpPr>
          <p:spPr>
            <a:xfrm rot="5400000">
              <a:off x="861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43"/>
            <p:cNvSpPr/>
            <p:nvPr/>
          </p:nvSpPr>
          <p:spPr>
            <a:xfrm rot="5400000">
              <a:off x="1077225" y="1142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70" name="Google Shape;1170;p1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143"/>
          <p:cNvSpPr txBox="1"/>
          <p:nvPr>
            <p:ph type="title"/>
          </p:nvPr>
        </p:nvSpPr>
        <p:spPr>
          <a:xfrm>
            <a:off x="539600" y="1274400"/>
            <a:ext cx="40323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72" name="Google Shape;1172;p143"/>
          <p:cNvSpPr txBox="1"/>
          <p:nvPr>
            <p:ph idx="2" type="title"/>
          </p:nvPr>
        </p:nvSpPr>
        <p:spPr>
          <a:xfrm>
            <a:off x="539600" y="2113200"/>
            <a:ext cx="38214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mpaign Cover">
  <p:cSld name="CUSTOM_1"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4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5" name="Google Shape;1175;p1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p144"/>
          <p:cNvSpPr txBox="1"/>
          <p:nvPr>
            <p:ph type="title"/>
          </p:nvPr>
        </p:nvSpPr>
        <p:spPr>
          <a:xfrm>
            <a:off x="539600" y="1274400"/>
            <a:ext cx="37104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77" name="Google Shape;1177;p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144"/>
          <p:cNvSpPr txBox="1"/>
          <p:nvPr>
            <p:ph idx="1" type="subTitle"/>
          </p:nvPr>
        </p:nvSpPr>
        <p:spPr>
          <a:xfrm>
            <a:off x="539750" y="2784700"/>
            <a:ext cx="3528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Cover">
  <p:cSld name="SECTION_HEADER_1_1_1_2"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45"/>
          <p:cNvSpPr/>
          <p:nvPr/>
        </p:nvSpPr>
        <p:spPr>
          <a:xfrm>
            <a:off x="0" y="0"/>
            <a:ext cx="3960000" cy="51435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145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145"/>
          <p:cNvSpPr txBox="1"/>
          <p:nvPr>
            <p:ph type="title"/>
          </p:nvPr>
        </p:nvSpPr>
        <p:spPr>
          <a:xfrm>
            <a:off x="539600" y="2210675"/>
            <a:ext cx="2909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83" name="Google Shape;1183;p145"/>
          <p:cNvSpPr txBox="1"/>
          <p:nvPr>
            <p:ph idx="2"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84" name="Google Shape;1184;p145"/>
          <p:cNvSpPr txBox="1"/>
          <p:nvPr>
            <p:ph idx="1" type="subTitle"/>
          </p:nvPr>
        </p:nvSpPr>
        <p:spPr>
          <a:xfrm>
            <a:off x="4572000" y="774000"/>
            <a:ext cx="39378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1185" name="Google Shape;1185;p1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deation">
  <p:cSld name="SECTION_HEADER_1_1_1_2_2"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6"/>
          <p:cNvSpPr/>
          <p:nvPr/>
        </p:nvSpPr>
        <p:spPr>
          <a:xfrm>
            <a:off x="0" y="0"/>
            <a:ext cx="3960000" cy="51435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146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146"/>
          <p:cNvSpPr txBox="1"/>
          <p:nvPr>
            <p:ph type="title"/>
          </p:nvPr>
        </p:nvSpPr>
        <p:spPr>
          <a:xfrm>
            <a:off x="539600" y="1753475"/>
            <a:ext cx="2909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solidFill>
                  <a:srgbClr val="FFFFFF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90" name="Google Shape;1190;p146"/>
          <p:cNvSpPr txBox="1"/>
          <p:nvPr>
            <p:ph idx="2"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91" name="Google Shape;1191;p1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146"/>
          <p:cNvSpPr/>
          <p:nvPr/>
        </p:nvSpPr>
        <p:spPr>
          <a:xfrm>
            <a:off x="4572000" y="552607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146"/>
          <p:cNvSpPr/>
          <p:nvPr/>
        </p:nvSpPr>
        <p:spPr>
          <a:xfrm>
            <a:off x="7471260" y="552607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146"/>
          <p:cNvSpPr/>
          <p:nvPr/>
        </p:nvSpPr>
        <p:spPr>
          <a:xfrm>
            <a:off x="6021630" y="552607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146"/>
          <p:cNvSpPr/>
          <p:nvPr/>
        </p:nvSpPr>
        <p:spPr>
          <a:xfrm>
            <a:off x="4572000" y="2002231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146"/>
          <p:cNvSpPr/>
          <p:nvPr/>
        </p:nvSpPr>
        <p:spPr>
          <a:xfrm>
            <a:off x="7471260" y="2002231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146"/>
          <p:cNvSpPr/>
          <p:nvPr/>
        </p:nvSpPr>
        <p:spPr>
          <a:xfrm>
            <a:off x="6021630" y="2002231"/>
            <a:ext cx="1132800" cy="11328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146"/>
          <p:cNvSpPr/>
          <p:nvPr/>
        </p:nvSpPr>
        <p:spPr>
          <a:xfrm>
            <a:off x="4572000" y="3451839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p146"/>
          <p:cNvSpPr/>
          <p:nvPr/>
        </p:nvSpPr>
        <p:spPr>
          <a:xfrm>
            <a:off x="7471260" y="3451839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0" name="Google Shape;1200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0843" y="2239270"/>
            <a:ext cx="634371" cy="638598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146"/>
          <p:cNvSpPr/>
          <p:nvPr/>
        </p:nvSpPr>
        <p:spPr>
          <a:xfrm>
            <a:off x="6021630" y="3451857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2" name="Google Shape;1202;p146"/>
          <p:cNvGrpSpPr/>
          <p:nvPr/>
        </p:nvGrpSpPr>
        <p:grpSpPr>
          <a:xfrm>
            <a:off x="5538905" y="1519512"/>
            <a:ext cx="2098249" cy="2098221"/>
            <a:chOff x="5538905" y="1519512"/>
            <a:chExt cx="2098249" cy="2098221"/>
          </a:xfrm>
        </p:grpSpPr>
        <p:cxnSp>
          <p:nvCxnSpPr>
            <p:cNvPr id="1203" name="Google Shape;1203;p146"/>
            <p:cNvCxnSpPr>
              <a:stCxn id="1192" idx="5"/>
              <a:endCxn id="1197" idx="1"/>
            </p:cNvCxnSpPr>
            <p:nvPr/>
          </p:nvCxnSpPr>
          <p:spPr>
            <a:xfrm>
              <a:off x="5538905" y="1519512"/>
              <a:ext cx="648600" cy="6486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204" name="Google Shape;1204;p146"/>
            <p:cNvCxnSpPr>
              <a:stCxn id="1194" idx="4"/>
              <a:endCxn id="1197" idx="0"/>
            </p:cNvCxnSpPr>
            <p:nvPr/>
          </p:nvCxnSpPr>
          <p:spPr>
            <a:xfrm>
              <a:off x="6588030" y="1685407"/>
              <a:ext cx="0" cy="3168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205" name="Google Shape;1205;p146"/>
            <p:cNvCxnSpPr>
              <a:stCxn id="1193" idx="3"/>
              <a:endCxn id="1197" idx="7"/>
            </p:cNvCxnSpPr>
            <p:nvPr/>
          </p:nvCxnSpPr>
          <p:spPr>
            <a:xfrm flipH="1">
              <a:off x="6988555" y="1519512"/>
              <a:ext cx="648600" cy="6486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206" name="Google Shape;1206;p146"/>
            <p:cNvCxnSpPr>
              <a:stCxn id="1195" idx="6"/>
              <a:endCxn id="1197" idx="2"/>
            </p:cNvCxnSpPr>
            <p:nvPr/>
          </p:nvCxnSpPr>
          <p:spPr>
            <a:xfrm>
              <a:off x="5704800" y="2568631"/>
              <a:ext cx="31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207" name="Google Shape;1207;p146"/>
            <p:cNvCxnSpPr>
              <a:stCxn id="1198" idx="7"/>
              <a:endCxn id="1197" idx="3"/>
            </p:cNvCxnSpPr>
            <p:nvPr/>
          </p:nvCxnSpPr>
          <p:spPr>
            <a:xfrm flipH="1" rot="10800000">
              <a:off x="5538905" y="2969134"/>
              <a:ext cx="648600" cy="6486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208" name="Google Shape;1208;p146"/>
            <p:cNvCxnSpPr>
              <a:stCxn id="1199" idx="1"/>
              <a:endCxn id="1197" idx="5"/>
            </p:cNvCxnSpPr>
            <p:nvPr/>
          </p:nvCxnSpPr>
          <p:spPr>
            <a:xfrm rot="10800000">
              <a:off x="6988555" y="2969134"/>
              <a:ext cx="648600" cy="6486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209" name="Google Shape;1209;p146"/>
            <p:cNvCxnSpPr>
              <a:stCxn id="1196" idx="2"/>
              <a:endCxn id="1197" idx="6"/>
            </p:cNvCxnSpPr>
            <p:nvPr/>
          </p:nvCxnSpPr>
          <p:spPr>
            <a:xfrm rot="10800000">
              <a:off x="7154460" y="2568631"/>
              <a:ext cx="31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210" name="Google Shape;1210;p146"/>
            <p:cNvCxnSpPr/>
            <p:nvPr/>
          </p:nvCxnSpPr>
          <p:spPr>
            <a:xfrm>
              <a:off x="6588030" y="3135031"/>
              <a:ext cx="0" cy="3168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Cover: Light Blue">
  <p:cSld name="SECTION_HEADER_1_1_1_2_1"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47"/>
          <p:cNvSpPr/>
          <p:nvPr/>
        </p:nvSpPr>
        <p:spPr>
          <a:xfrm>
            <a:off x="0" y="0"/>
            <a:ext cx="3960000" cy="5143500"/>
          </a:xfrm>
          <a:prstGeom prst="rect">
            <a:avLst/>
          </a:prstGeom>
          <a:solidFill>
            <a:srgbClr val="24B6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147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147"/>
          <p:cNvSpPr txBox="1"/>
          <p:nvPr>
            <p:ph type="title"/>
          </p:nvPr>
        </p:nvSpPr>
        <p:spPr>
          <a:xfrm>
            <a:off x="539600" y="2210675"/>
            <a:ext cx="2909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15" name="Google Shape;1215;p147"/>
          <p:cNvSpPr txBox="1"/>
          <p:nvPr>
            <p:ph idx="2"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16" name="Google Shape;1216;p147"/>
          <p:cNvSpPr txBox="1"/>
          <p:nvPr>
            <p:ph idx="1" type="subTitle"/>
          </p:nvPr>
        </p:nvSpPr>
        <p:spPr>
          <a:xfrm>
            <a:off x="4572000" y="774000"/>
            <a:ext cx="39378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1217" name="Google Shape;1217;p1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Cover: Light Blue 2">
  <p:cSld name="SECTION_HEADER_1_1_1_2_1_2"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48"/>
          <p:cNvSpPr/>
          <p:nvPr/>
        </p:nvSpPr>
        <p:spPr>
          <a:xfrm>
            <a:off x="0" y="0"/>
            <a:ext cx="3960000" cy="5143500"/>
          </a:xfrm>
          <a:prstGeom prst="rect">
            <a:avLst/>
          </a:prstGeom>
          <a:solidFill>
            <a:srgbClr val="E9F3FC">
              <a:alpha val="8509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14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48"/>
          <p:cNvSpPr txBox="1"/>
          <p:nvPr>
            <p:ph type="title"/>
          </p:nvPr>
        </p:nvSpPr>
        <p:spPr>
          <a:xfrm>
            <a:off x="539600" y="2286875"/>
            <a:ext cx="2909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rgbClr val="2A7DE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22" name="Google Shape;1222;p148"/>
          <p:cNvSpPr txBox="1"/>
          <p:nvPr>
            <p:ph idx="2"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23" name="Google Shape;1223;p148"/>
          <p:cNvSpPr txBox="1"/>
          <p:nvPr>
            <p:ph idx="1" type="subTitle"/>
          </p:nvPr>
        </p:nvSpPr>
        <p:spPr>
          <a:xfrm>
            <a:off x="4572000" y="1314209"/>
            <a:ext cx="39378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224" name="Google Shape;1224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148"/>
          <p:cNvSpPr txBox="1"/>
          <p:nvPr>
            <p:ph idx="3" type="subTitle"/>
          </p:nvPr>
        </p:nvSpPr>
        <p:spPr>
          <a:xfrm>
            <a:off x="4572000" y="2980978"/>
            <a:ext cx="39378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icing Slide 1">
  <p:cSld name="SECTION_HEADER_1_1_1_2_1_1"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149"/>
          <p:cNvSpPr/>
          <p:nvPr/>
        </p:nvSpPr>
        <p:spPr>
          <a:xfrm>
            <a:off x="0" y="0"/>
            <a:ext cx="3960000" cy="5143500"/>
          </a:xfrm>
          <a:prstGeom prst="rect">
            <a:avLst/>
          </a:prstGeom>
          <a:solidFill>
            <a:srgbClr val="23B0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14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149"/>
          <p:cNvSpPr txBox="1"/>
          <p:nvPr>
            <p:ph type="title"/>
          </p:nvPr>
        </p:nvSpPr>
        <p:spPr>
          <a:xfrm>
            <a:off x="539600" y="2210675"/>
            <a:ext cx="2909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30" name="Google Shape;1230;p149"/>
          <p:cNvSpPr txBox="1"/>
          <p:nvPr>
            <p:ph idx="2"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31" name="Google Shape;1231;p149"/>
          <p:cNvSpPr txBox="1"/>
          <p:nvPr>
            <p:ph idx="1" type="subTitle"/>
          </p:nvPr>
        </p:nvSpPr>
        <p:spPr>
          <a:xfrm>
            <a:off x="5934750" y="1615200"/>
            <a:ext cx="26694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32" name="Google Shape;1232;p149"/>
          <p:cNvSpPr txBox="1"/>
          <p:nvPr/>
        </p:nvSpPr>
        <p:spPr>
          <a:xfrm>
            <a:off x="4578629" y="651425"/>
            <a:ext cx="20058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2500" u="none" cap="none" strike="noStrike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£</a:t>
            </a:r>
            <a:r>
              <a:rPr b="1" i="0" lang="en-GB" sz="5000" u="none" cap="none" strike="noStrike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770</a:t>
            </a:r>
            <a:r>
              <a:rPr b="0" i="0" lang="en-GB" sz="1200" u="none" cap="none" strike="noStrike">
                <a:solidFill>
                  <a:srgbClr val="1D2A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/day</a:t>
            </a:r>
            <a:endParaRPr b="1" i="0" sz="32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33" name="Google Shape;1233;p149"/>
          <p:cNvSpPr txBox="1"/>
          <p:nvPr>
            <p:ph idx="3" type="subTitle"/>
          </p:nvPr>
        </p:nvSpPr>
        <p:spPr>
          <a:xfrm>
            <a:off x="4578625" y="1615200"/>
            <a:ext cx="922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34" name="Google Shape;1234;p149"/>
          <p:cNvSpPr txBox="1"/>
          <p:nvPr>
            <p:ph idx="4" type="subTitle"/>
          </p:nvPr>
        </p:nvSpPr>
        <p:spPr>
          <a:xfrm>
            <a:off x="5934750" y="3476175"/>
            <a:ext cx="26694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35" name="Google Shape;1235;p149"/>
          <p:cNvSpPr txBox="1"/>
          <p:nvPr>
            <p:ph idx="5" type="subTitle"/>
          </p:nvPr>
        </p:nvSpPr>
        <p:spPr>
          <a:xfrm>
            <a:off x="4578625" y="3476175"/>
            <a:ext cx="922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36" name="Google Shape;1236;p149"/>
          <p:cNvSpPr/>
          <p:nvPr/>
        </p:nvSpPr>
        <p:spPr>
          <a:xfrm>
            <a:off x="6825425" y="832965"/>
            <a:ext cx="1779600" cy="393600"/>
          </a:xfrm>
          <a:prstGeom prst="roundRect">
            <a:avLst>
              <a:gd fmla="val 50000" name="adj"/>
            </a:avLst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-GB" sz="800" u="sng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BOOK A FOLLOW UP CALL</a:t>
            </a:r>
            <a:endParaRPr b="1" i="0" sz="800" u="sng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237" name="Google Shape;1237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icing Slide 2">
  <p:cSld name="SECTION_HEADER_1_1_1_2_1_1_1"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50"/>
          <p:cNvSpPr/>
          <p:nvPr/>
        </p:nvSpPr>
        <p:spPr>
          <a:xfrm>
            <a:off x="0" y="0"/>
            <a:ext cx="3960000" cy="5143500"/>
          </a:xfrm>
          <a:prstGeom prst="rect">
            <a:avLst/>
          </a:prstGeom>
          <a:solidFill>
            <a:srgbClr val="23B0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15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150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42" name="Google Shape;1242;p150"/>
          <p:cNvSpPr txBox="1"/>
          <p:nvPr>
            <p:ph idx="1" type="subTitle"/>
          </p:nvPr>
        </p:nvSpPr>
        <p:spPr>
          <a:xfrm>
            <a:off x="575800" y="2065875"/>
            <a:ext cx="13152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243" name="Google Shape;1243;p150"/>
          <p:cNvSpPr txBox="1"/>
          <p:nvPr>
            <p:ph idx="2" type="subTitle"/>
          </p:nvPr>
        </p:nvSpPr>
        <p:spPr>
          <a:xfrm>
            <a:off x="539600" y="2427662"/>
            <a:ext cx="1489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ACE0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44" name="Google Shape;1244;p150"/>
          <p:cNvSpPr txBox="1"/>
          <p:nvPr>
            <p:ph idx="3" type="subTitle"/>
          </p:nvPr>
        </p:nvSpPr>
        <p:spPr>
          <a:xfrm>
            <a:off x="2125942" y="2065875"/>
            <a:ext cx="13152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245" name="Google Shape;1245;p150"/>
          <p:cNvSpPr txBox="1"/>
          <p:nvPr>
            <p:ph idx="4" type="subTitle"/>
          </p:nvPr>
        </p:nvSpPr>
        <p:spPr>
          <a:xfrm>
            <a:off x="2089742" y="2427662"/>
            <a:ext cx="1489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ACE0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46" name="Google Shape;1246;p150"/>
          <p:cNvSpPr txBox="1"/>
          <p:nvPr>
            <p:ph idx="5" type="subTitle"/>
          </p:nvPr>
        </p:nvSpPr>
        <p:spPr>
          <a:xfrm>
            <a:off x="575800" y="2982700"/>
            <a:ext cx="13152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247" name="Google Shape;1247;p150"/>
          <p:cNvSpPr txBox="1"/>
          <p:nvPr>
            <p:ph idx="6" type="subTitle"/>
          </p:nvPr>
        </p:nvSpPr>
        <p:spPr>
          <a:xfrm>
            <a:off x="539600" y="3344487"/>
            <a:ext cx="1489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ACE0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48" name="Google Shape;1248;p150"/>
          <p:cNvSpPr txBox="1"/>
          <p:nvPr>
            <p:ph idx="7" type="subTitle"/>
          </p:nvPr>
        </p:nvSpPr>
        <p:spPr>
          <a:xfrm>
            <a:off x="2125942" y="2982700"/>
            <a:ext cx="13152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249" name="Google Shape;1249;p150"/>
          <p:cNvSpPr txBox="1"/>
          <p:nvPr>
            <p:ph idx="8" type="subTitle"/>
          </p:nvPr>
        </p:nvSpPr>
        <p:spPr>
          <a:xfrm>
            <a:off x="2089742" y="3344487"/>
            <a:ext cx="1489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ACE0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1250" name="Google Shape;1250;p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SECTION_HEADER_1_1_1_1"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1"/>
          <p:cNvSpPr/>
          <p:nvPr/>
        </p:nvSpPr>
        <p:spPr>
          <a:xfrm>
            <a:off x="0" y="0"/>
            <a:ext cx="3240000" cy="51435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15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151"/>
          <p:cNvSpPr txBox="1"/>
          <p:nvPr>
            <p:ph type="title"/>
          </p:nvPr>
        </p:nvSpPr>
        <p:spPr>
          <a:xfrm>
            <a:off x="539600" y="756000"/>
            <a:ext cx="24195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255" name="Google Shape;1255;p1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Image 1">
  <p:cSld name="TITLE_AND_BODY_3"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5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15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152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60" name="Google Shape;1260;p152"/>
          <p:cNvSpPr txBox="1"/>
          <p:nvPr>
            <p:ph idx="1" type="subTitle"/>
          </p:nvPr>
        </p:nvSpPr>
        <p:spPr>
          <a:xfrm>
            <a:off x="3456000" y="774000"/>
            <a:ext cx="4776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7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1261" name="Google Shape;1261;p152"/>
          <p:cNvPicPr preferRelativeResize="0"/>
          <p:nvPr/>
        </p:nvPicPr>
        <p:blipFill rotWithShape="1">
          <a:blip r:embed="rId2">
            <a:alphaModFix/>
          </a:blip>
          <a:srcRect b="0" l="48599" r="2165" t="11079"/>
          <a:stretch/>
        </p:blipFill>
        <p:spPr>
          <a:xfrm>
            <a:off x="2484000" y="2520000"/>
            <a:ext cx="1943997" cy="234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52"/>
          <p:cNvPicPr preferRelativeResize="0"/>
          <p:nvPr/>
        </p:nvPicPr>
        <p:blipFill rotWithShape="1">
          <a:blip r:embed="rId3">
            <a:alphaModFix/>
          </a:blip>
          <a:srcRect b="617" l="21098" r="23172" t="9936"/>
          <a:stretch/>
        </p:blipFill>
        <p:spPr>
          <a:xfrm>
            <a:off x="266400" y="2520000"/>
            <a:ext cx="1943999" cy="234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152"/>
          <p:cNvPicPr preferRelativeResize="0"/>
          <p:nvPr/>
        </p:nvPicPr>
        <p:blipFill rotWithShape="1">
          <a:blip r:embed="rId4">
            <a:alphaModFix/>
          </a:blip>
          <a:srcRect b="0" l="37467" r="15709" t="0"/>
          <a:stretch/>
        </p:blipFill>
        <p:spPr>
          <a:xfrm>
            <a:off x="6919200" y="2520000"/>
            <a:ext cx="1943996" cy="233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152"/>
          <p:cNvPicPr preferRelativeResize="0"/>
          <p:nvPr/>
        </p:nvPicPr>
        <p:blipFill rotWithShape="1">
          <a:blip r:embed="rId5">
            <a:alphaModFix/>
          </a:blip>
          <a:srcRect b="-29" l="30357" r="23408" t="1234"/>
          <a:stretch/>
        </p:blipFill>
        <p:spPr>
          <a:xfrm>
            <a:off x="4701600" y="2520000"/>
            <a:ext cx="1944009" cy="2339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>
  <p:cSld name="Vertical Title and 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3"/>
          <p:cNvSpPr txBox="1"/>
          <p:nvPr>
            <p:ph type="title"/>
          </p:nvPr>
        </p:nvSpPr>
        <p:spPr>
          <a:xfrm>
            <a:off x="6543675" y="273844"/>
            <a:ext cx="1971600" cy="43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213"/>
          <p:cNvSpPr txBox="1"/>
          <p:nvPr>
            <p:ph idx="1" type="body"/>
          </p:nvPr>
        </p:nvSpPr>
        <p:spPr>
          <a:xfrm>
            <a:off x="628650" y="273844"/>
            <a:ext cx="5800800" cy="43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213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ls: Services">
  <p:cSld name="TITLE_AND_BODY_3_3"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153"/>
          <p:cNvSpPr txBox="1"/>
          <p:nvPr>
            <p:ph idx="1" type="subTitle"/>
          </p:nvPr>
        </p:nvSpPr>
        <p:spPr>
          <a:xfrm>
            <a:off x="536688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67" name="Google Shape;1267;p153"/>
          <p:cNvSpPr txBox="1"/>
          <p:nvPr>
            <p:ph idx="2" type="subTitle"/>
          </p:nvPr>
        </p:nvSpPr>
        <p:spPr>
          <a:xfrm>
            <a:off x="2608199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68" name="Google Shape;1268;p153"/>
          <p:cNvSpPr txBox="1"/>
          <p:nvPr>
            <p:ph idx="3" type="subTitle"/>
          </p:nvPr>
        </p:nvSpPr>
        <p:spPr>
          <a:xfrm>
            <a:off x="4679711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69" name="Google Shape;1269;p153"/>
          <p:cNvSpPr txBox="1"/>
          <p:nvPr>
            <p:ph idx="4" type="subTitle"/>
          </p:nvPr>
        </p:nvSpPr>
        <p:spPr>
          <a:xfrm>
            <a:off x="6751222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70" name="Google Shape;1270;p15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15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153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73" name="Google Shape;1273;p153"/>
          <p:cNvSpPr txBox="1"/>
          <p:nvPr>
            <p:ph idx="5" type="subTitle"/>
          </p:nvPr>
        </p:nvSpPr>
        <p:spPr>
          <a:xfrm>
            <a:off x="3456000" y="774000"/>
            <a:ext cx="4776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7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74" name="Google Shape;1274;p153"/>
          <p:cNvSpPr txBox="1"/>
          <p:nvPr>
            <p:ph idx="6" type="subTitle"/>
          </p:nvPr>
        </p:nvSpPr>
        <p:spPr>
          <a:xfrm>
            <a:off x="540199" y="2981531"/>
            <a:ext cx="162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5" name="Google Shape;1275;p153"/>
          <p:cNvSpPr txBox="1"/>
          <p:nvPr>
            <p:ph idx="7" type="subTitle"/>
          </p:nvPr>
        </p:nvSpPr>
        <p:spPr>
          <a:xfrm>
            <a:off x="2611710" y="2981531"/>
            <a:ext cx="162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6" name="Google Shape;1276;p153"/>
          <p:cNvSpPr txBox="1"/>
          <p:nvPr>
            <p:ph idx="8" type="subTitle"/>
          </p:nvPr>
        </p:nvSpPr>
        <p:spPr>
          <a:xfrm>
            <a:off x="4683221" y="2981531"/>
            <a:ext cx="16200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7" name="Google Shape;1277;p153"/>
          <p:cNvSpPr txBox="1"/>
          <p:nvPr>
            <p:ph idx="9" type="subTitle"/>
          </p:nvPr>
        </p:nvSpPr>
        <p:spPr>
          <a:xfrm>
            <a:off x="6754733" y="2981531"/>
            <a:ext cx="162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278" name="Google Shape;1278;p1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70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170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p153"/>
          <p:cNvPicPr preferRelativeResize="0"/>
          <p:nvPr/>
        </p:nvPicPr>
        <p:blipFill rotWithShape="1">
          <a:blip r:embed="rId5">
            <a:alphaModFix/>
          </a:blip>
          <a:srcRect b="0" l="19502" r="19495" t="0"/>
          <a:stretch/>
        </p:blipFill>
        <p:spPr>
          <a:xfrm>
            <a:off x="4686700" y="2068725"/>
            <a:ext cx="26352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1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54725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ols: Services 2">
  <p:cSld name="TITLE_AND_BODY_3_3_2"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54"/>
          <p:cNvSpPr txBox="1"/>
          <p:nvPr>
            <p:ph idx="1" type="subTitle"/>
          </p:nvPr>
        </p:nvSpPr>
        <p:spPr>
          <a:xfrm>
            <a:off x="536700" y="2666375"/>
            <a:ext cx="144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85" name="Google Shape;1285;p154"/>
          <p:cNvSpPr txBox="1"/>
          <p:nvPr>
            <p:ph idx="2" type="subTitle"/>
          </p:nvPr>
        </p:nvSpPr>
        <p:spPr>
          <a:xfrm>
            <a:off x="2149499" y="2666369"/>
            <a:ext cx="144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86" name="Google Shape;1286;p154"/>
          <p:cNvSpPr txBox="1"/>
          <p:nvPr>
            <p:ph idx="3" type="subTitle"/>
          </p:nvPr>
        </p:nvSpPr>
        <p:spPr>
          <a:xfrm>
            <a:off x="3765811" y="2666369"/>
            <a:ext cx="1437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87" name="Google Shape;1287;p154"/>
          <p:cNvSpPr txBox="1"/>
          <p:nvPr>
            <p:ph idx="4" type="subTitle"/>
          </p:nvPr>
        </p:nvSpPr>
        <p:spPr>
          <a:xfrm>
            <a:off x="5381847" y="2666369"/>
            <a:ext cx="1437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88" name="Google Shape;1288;p15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15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154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91" name="Google Shape;1291;p154"/>
          <p:cNvSpPr txBox="1"/>
          <p:nvPr>
            <p:ph idx="5" type="subTitle"/>
          </p:nvPr>
        </p:nvSpPr>
        <p:spPr>
          <a:xfrm>
            <a:off x="3456000" y="774000"/>
            <a:ext cx="4776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7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292" name="Google Shape;1292;p154"/>
          <p:cNvSpPr txBox="1"/>
          <p:nvPr>
            <p:ph idx="6" type="subTitle"/>
          </p:nvPr>
        </p:nvSpPr>
        <p:spPr>
          <a:xfrm>
            <a:off x="540200" y="2981525"/>
            <a:ext cx="144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3" name="Google Shape;1293;p154"/>
          <p:cNvSpPr txBox="1"/>
          <p:nvPr>
            <p:ph idx="7" type="subTitle"/>
          </p:nvPr>
        </p:nvSpPr>
        <p:spPr>
          <a:xfrm>
            <a:off x="2153010" y="2981531"/>
            <a:ext cx="144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4" name="Google Shape;1294;p154"/>
          <p:cNvSpPr txBox="1"/>
          <p:nvPr>
            <p:ph idx="8" type="subTitle"/>
          </p:nvPr>
        </p:nvSpPr>
        <p:spPr>
          <a:xfrm>
            <a:off x="3768924" y="2981531"/>
            <a:ext cx="14370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5" name="Google Shape;1295;p154"/>
          <p:cNvSpPr txBox="1"/>
          <p:nvPr>
            <p:ph idx="9" type="subTitle"/>
          </p:nvPr>
        </p:nvSpPr>
        <p:spPr>
          <a:xfrm>
            <a:off x="5384961" y="2981531"/>
            <a:ext cx="1437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296" name="Google Shape;1296;p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70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300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154"/>
          <p:cNvPicPr preferRelativeResize="0"/>
          <p:nvPr/>
        </p:nvPicPr>
        <p:blipFill rotWithShape="1">
          <a:blip r:embed="rId5">
            <a:alphaModFix/>
          </a:blip>
          <a:srcRect b="0" l="19502" r="19495" t="0"/>
          <a:stretch/>
        </p:blipFill>
        <p:spPr>
          <a:xfrm>
            <a:off x="3769300" y="2068725"/>
            <a:ext cx="26352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1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8495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154"/>
          <p:cNvSpPr txBox="1"/>
          <p:nvPr>
            <p:ph idx="13" type="subTitle"/>
          </p:nvPr>
        </p:nvSpPr>
        <p:spPr>
          <a:xfrm>
            <a:off x="6997872" y="2666369"/>
            <a:ext cx="1437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02" name="Google Shape;1302;p154"/>
          <p:cNvSpPr txBox="1"/>
          <p:nvPr>
            <p:ph idx="14" type="subTitle"/>
          </p:nvPr>
        </p:nvSpPr>
        <p:spPr>
          <a:xfrm>
            <a:off x="7000986" y="2981531"/>
            <a:ext cx="1437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303" name="Google Shape;1303;p1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00975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cols: Services">
  <p:cSld name="TITLE_AND_BODY_3_3_2_1"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55"/>
          <p:cNvSpPr txBox="1"/>
          <p:nvPr>
            <p:ph idx="1" type="subTitle"/>
          </p:nvPr>
        </p:nvSpPr>
        <p:spPr>
          <a:xfrm>
            <a:off x="536700" y="2666381"/>
            <a:ext cx="1220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06" name="Google Shape;1306;p155"/>
          <p:cNvSpPr txBox="1"/>
          <p:nvPr>
            <p:ph idx="2" type="subTitle"/>
          </p:nvPr>
        </p:nvSpPr>
        <p:spPr>
          <a:xfrm>
            <a:off x="1907436" y="2666375"/>
            <a:ext cx="1220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07" name="Google Shape;1307;p155"/>
          <p:cNvSpPr txBox="1"/>
          <p:nvPr>
            <p:ph idx="3" type="subTitle"/>
          </p:nvPr>
        </p:nvSpPr>
        <p:spPr>
          <a:xfrm>
            <a:off x="3278172" y="2666375"/>
            <a:ext cx="1218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08" name="Google Shape;1308;p155"/>
          <p:cNvSpPr txBox="1"/>
          <p:nvPr>
            <p:ph idx="4" type="subTitle"/>
          </p:nvPr>
        </p:nvSpPr>
        <p:spPr>
          <a:xfrm>
            <a:off x="4646508" y="2666375"/>
            <a:ext cx="1218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09" name="Google Shape;1309;p155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155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155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12" name="Google Shape;1312;p155"/>
          <p:cNvSpPr txBox="1"/>
          <p:nvPr>
            <p:ph idx="5" type="subTitle"/>
          </p:nvPr>
        </p:nvSpPr>
        <p:spPr>
          <a:xfrm>
            <a:off x="3456000" y="774000"/>
            <a:ext cx="4776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7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13" name="Google Shape;1313;p155"/>
          <p:cNvSpPr txBox="1"/>
          <p:nvPr>
            <p:ph idx="6" type="subTitle"/>
          </p:nvPr>
        </p:nvSpPr>
        <p:spPr>
          <a:xfrm>
            <a:off x="539667" y="2905321"/>
            <a:ext cx="108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14" name="Google Shape;1314;p155"/>
          <p:cNvSpPr txBox="1"/>
          <p:nvPr>
            <p:ph idx="7" type="subTitle"/>
          </p:nvPr>
        </p:nvSpPr>
        <p:spPr>
          <a:xfrm>
            <a:off x="1908897" y="2905327"/>
            <a:ext cx="108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15" name="Google Shape;1315;p155"/>
          <p:cNvSpPr txBox="1"/>
          <p:nvPr>
            <p:ph idx="8" type="subTitle"/>
          </p:nvPr>
        </p:nvSpPr>
        <p:spPr>
          <a:xfrm>
            <a:off x="3278128" y="2905327"/>
            <a:ext cx="10800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16" name="Google Shape;1316;p155"/>
          <p:cNvSpPr txBox="1"/>
          <p:nvPr>
            <p:ph idx="9" type="subTitle"/>
          </p:nvPr>
        </p:nvSpPr>
        <p:spPr>
          <a:xfrm>
            <a:off x="4647358" y="2905327"/>
            <a:ext cx="108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317" name="Google Shape;1317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70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350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p155"/>
          <p:cNvPicPr preferRelativeResize="0"/>
          <p:nvPr/>
        </p:nvPicPr>
        <p:blipFill rotWithShape="1">
          <a:blip r:embed="rId5">
            <a:alphaModFix/>
          </a:blip>
          <a:srcRect b="0" l="19502" r="19495" t="0"/>
          <a:stretch/>
        </p:blipFill>
        <p:spPr>
          <a:xfrm>
            <a:off x="3310300" y="2068725"/>
            <a:ext cx="26352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Google Shape;1321;p1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6225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155"/>
          <p:cNvSpPr txBox="1"/>
          <p:nvPr>
            <p:ph idx="13" type="subTitle"/>
          </p:nvPr>
        </p:nvSpPr>
        <p:spPr>
          <a:xfrm>
            <a:off x="6014844" y="2666375"/>
            <a:ext cx="1218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23" name="Google Shape;1323;p155"/>
          <p:cNvSpPr txBox="1"/>
          <p:nvPr>
            <p:ph idx="14" type="subTitle"/>
          </p:nvPr>
        </p:nvSpPr>
        <p:spPr>
          <a:xfrm>
            <a:off x="6016589" y="2905327"/>
            <a:ext cx="108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324" name="Google Shape;1324;p1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1340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155"/>
          <p:cNvSpPr txBox="1"/>
          <p:nvPr>
            <p:ph idx="15" type="subTitle"/>
          </p:nvPr>
        </p:nvSpPr>
        <p:spPr>
          <a:xfrm>
            <a:off x="7383180" y="2666375"/>
            <a:ext cx="1218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26" name="Google Shape;1326;p155"/>
          <p:cNvSpPr txBox="1"/>
          <p:nvPr>
            <p:ph idx="16" type="subTitle"/>
          </p:nvPr>
        </p:nvSpPr>
        <p:spPr>
          <a:xfrm>
            <a:off x="7385820" y="2905327"/>
            <a:ext cx="108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327" name="Google Shape;1327;p1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80575" y="2068725"/>
            <a:ext cx="450000" cy="4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ls ">
  <p:cSld name="TITLE_AND_BODY_3_3_1"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156"/>
          <p:cNvSpPr txBox="1"/>
          <p:nvPr>
            <p:ph idx="1" type="subTitle"/>
          </p:nvPr>
        </p:nvSpPr>
        <p:spPr>
          <a:xfrm>
            <a:off x="536688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30" name="Google Shape;1330;p156"/>
          <p:cNvSpPr txBox="1"/>
          <p:nvPr>
            <p:ph idx="2" type="subTitle"/>
          </p:nvPr>
        </p:nvSpPr>
        <p:spPr>
          <a:xfrm>
            <a:off x="2608199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31" name="Google Shape;1331;p156"/>
          <p:cNvSpPr txBox="1"/>
          <p:nvPr>
            <p:ph idx="3" type="subTitle"/>
          </p:nvPr>
        </p:nvSpPr>
        <p:spPr>
          <a:xfrm>
            <a:off x="4679711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32" name="Google Shape;1332;p156"/>
          <p:cNvSpPr txBox="1"/>
          <p:nvPr>
            <p:ph idx="4" type="subTitle"/>
          </p:nvPr>
        </p:nvSpPr>
        <p:spPr>
          <a:xfrm>
            <a:off x="6751222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33" name="Google Shape;1333;p156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156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156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36" name="Google Shape;1336;p156"/>
          <p:cNvSpPr txBox="1"/>
          <p:nvPr>
            <p:ph idx="5" type="subTitle"/>
          </p:nvPr>
        </p:nvSpPr>
        <p:spPr>
          <a:xfrm>
            <a:off x="3456000" y="774000"/>
            <a:ext cx="4776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7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37" name="Google Shape;1337;p156"/>
          <p:cNvSpPr txBox="1"/>
          <p:nvPr>
            <p:ph idx="6" type="subTitle"/>
          </p:nvPr>
        </p:nvSpPr>
        <p:spPr>
          <a:xfrm>
            <a:off x="540199" y="2981531"/>
            <a:ext cx="162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38" name="Google Shape;1338;p156"/>
          <p:cNvSpPr txBox="1"/>
          <p:nvPr>
            <p:ph idx="7" type="subTitle"/>
          </p:nvPr>
        </p:nvSpPr>
        <p:spPr>
          <a:xfrm>
            <a:off x="2611710" y="2981531"/>
            <a:ext cx="162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39" name="Google Shape;1339;p156"/>
          <p:cNvSpPr txBox="1"/>
          <p:nvPr>
            <p:ph idx="8" type="subTitle"/>
          </p:nvPr>
        </p:nvSpPr>
        <p:spPr>
          <a:xfrm>
            <a:off x="4683221" y="2981531"/>
            <a:ext cx="16200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40" name="Google Shape;1340;p156"/>
          <p:cNvSpPr txBox="1"/>
          <p:nvPr>
            <p:ph idx="9" type="subTitle"/>
          </p:nvPr>
        </p:nvSpPr>
        <p:spPr>
          <a:xfrm>
            <a:off x="6754733" y="2981531"/>
            <a:ext cx="162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341" name="Google Shape;1341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split">
  <p:cSld name="TITLE_AND_BODY_3_2"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57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p157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p157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46" name="Google Shape;1346;p157"/>
          <p:cNvSpPr txBox="1"/>
          <p:nvPr>
            <p:ph idx="1" type="subTitle"/>
          </p:nvPr>
        </p:nvSpPr>
        <p:spPr>
          <a:xfrm>
            <a:off x="4572000" y="774000"/>
            <a:ext cx="39378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1347" name="Google Shape;1347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wards">
  <p:cSld name="CUSTOM_3"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9" name="Google Shape;1349;p158"/>
          <p:cNvCxnSpPr/>
          <p:nvPr/>
        </p:nvCxnSpPr>
        <p:spPr>
          <a:xfrm>
            <a:off x="1979600" y="1412325"/>
            <a:ext cx="0" cy="252000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350" name="Google Shape;1350;p158"/>
          <p:cNvCxnSpPr/>
          <p:nvPr/>
        </p:nvCxnSpPr>
        <p:spPr>
          <a:xfrm rot="10800000">
            <a:off x="539725" y="2246932"/>
            <a:ext cx="43197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351" name="Google Shape;1351;p158"/>
          <p:cNvSpPr/>
          <p:nvPr/>
        </p:nvSpPr>
        <p:spPr>
          <a:xfrm>
            <a:off x="5364000" y="-3250"/>
            <a:ext cx="3780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2" name="Google Shape;1352;p158"/>
          <p:cNvCxnSpPr/>
          <p:nvPr/>
        </p:nvCxnSpPr>
        <p:spPr>
          <a:xfrm>
            <a:off x="3419600" y="1412325"/>
            <a:ext cx="0" cy="252000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353" name="Google Shape;1353;p158"/>
          <p:cNvCxnSpPr/>
          <p:nvPr/>
        </p:nvCxnSpPr>
        <p:spPr>
          <a:xfrm rot="10800000">
            <a:off x="539725" y="3089660"/>
            <a:ext cx="43197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354" name="Google Shape;1354;p15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158"/>
          <p:cNvSpPr txBox="1"/>
          <p:nvPr>
            <p:ph type="title"/>
          </p:nvPr>
        </p:nvSpPr>
        <p:spPr>
          <a:xfrm>
            <a:off x="539600" y="756000"/>
            <a:ext cx="43197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356" name="Google Shape;1356;p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6976" y="749902"/>
            <a:ext cx="297776" cy="48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158"/>
          <p:cNvSpPr txBox="1"/>
          <p:nvPr/>
        </p:nvSpPr>
        <p:spPr>
          <a:xfrm>
            <a:off x="5364050" y="860113"/>
            <a:ext cx="378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AWARDS</a:t>
            </a:r>
            <a:endParaRPr b="0" i="0" sz="1800" u="none" cap="none" strike="noStrike">
              <a:solidFill>
                <a:srgbClr val="FFFFFF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pic>
        <p:nvPicPr>
          <p:cNvPr id="1359" name="Google Shape;1359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535654" y="749902"/>
            <a:ext cx="297776" cy="489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0" name="Google Shape;1360;p158"/>
          <p:cNvCxnSpPr/>
          <p:nvPr/>
        </p:nvCxnSpPr>
        <p:spPr>
          <a:xfrm>
            <a:off x="7215950" y="1412325"/>
            <a:ext cx="0" cy="252000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361" name="Google Shape;1361;p158"/>
          <p:cNvCxnSpPr/>
          <p:nvPr/>
        </p:nvCxnSpPr>
        <p:spPr>
          <a:xfrm>
            <a:off x="5835100" y="2668288"/>
            <a:ext cx="29526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362" name="Google Shape;1362;p158"/>
          <p:cNvSpPr txBox="1"/>
          <p:nvPr>
            <p:ph idx="1" type="subTitle"/>
          </p:nvPr>
        </p:nvSpPr>
        <p:spPr>
          <a:xfrm>
            <a:off x="5681600" y="1795975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63" name="Google Shape;1363;p158"/>
          <p:cNvSpPr txBox="1"/>
          <p:nvPr>
            <p:ph idx="2" type="subTitle"/>
          </p:nvPr>
        </p:nvSpPr>
        <p:spPr>
          <a:xfrm>
            <a:off x="5681600" y="2161100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B7BFDA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64" name="Google Shape;1364;p158"/>
          <p:cNvSpPr txBox="1"/>
          <p:nvPr>
            <p:ph idx="3" type="subTitle"/>
          </p:nvPr>
        </p:nvSpPr>
        <p:spPr>
          <a:xfrm>
            <a:off x="7261700" y="1795975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65" name="Google Shape;1365;p158"/>
          <p:cNvSpPr txBox="1"/>
          <p:nvPr>
            <p:ph idx="4" type="subTitle"/>
          </p:nvPr>
        </p:nvSpPr>
        <p:spPr>
          <a:xfrm>
            <a:off x="7261700" y="2161100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B7BFDA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66" name="Google Shape;1366;p158"/>
          <p:cNvSpPr txBox="1"/>
          <p:nvPr>
            <p:ph idx="5" type="subTitle"/>
          </p:nvPr>
        </p:nvSpPr>
        <p:spPr>
          <a:xfrm>
            <a:off x="5681600" y="3016783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67" name="Google Shape;1367;p158"/>
          <p:cNvSpPr txBox="1"/>
          <p:nvPr>
            <p:ph idx="6" type="subTitle"/>
          </p:nvPr>
        </p:nvSpPr>
        <p:spPr>
          <a:xfrm>
            <a:off x="5681600" y="3381908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B7BFDA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68" name="Google Shape;1368;p158"/>
          <p:cNvSpPr txBox="1"/>
          <p:nvPr>
            <p:ph idx="7" type="subTitle"/>
          </p:nvPr>
        </p:nvSpPr>
        <p:spPr>
          <a:xfrm>
            <a:off x="7261700" y="3016783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369" name="Google Shape;1369;p158"/>
          <p:cNvSpPr txBox="1"/>
          <p:nvPr>
            <p:ph idx="8" type="subTitle"/>
          </p:nvPr>
        </p:nvSpPr>
        <p:spPr>
          <a:xfrm>
            <a:off x="7261700" y="3381908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B7BFDA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split 1">
  <p:cSld name="TITLE_AND_BODY_3_2_3"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15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15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159"/>
          <p:cNvSpPr txBox="1"/>
          <p:nvPr>
            <p:ph type="title"/>
          </p:nvPr>
        </p:nvSpPr>
        <p:spPr>
          <a:xfrm>
            <a:off x="539600" y="756000"/>
            <a:ext cx="79362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74" name="Google Shape;1374;p159"/>
          <p:cNvSpPr txBox="1"/>
          <p:nvPr>
            <p:ph idx="1" type="subTitle"/>
          </p:nvPr>
        </p:nvSpPr>
        <p:spPr>
          <a:xfrm>
            <a:off x="4572000" y="1319160"/>
            <a:ext cx="39378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1375" name="Google Shape;1375;p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76" name="Google Shape;1376;p159"/>
          <p:cNvSpPr txBox="1"/>
          <p:nvPr>
            <p:ph idx="2" type="subTitle"/>
          </p:nvPr>
        </p:nvSpPr>
        <p:spPr>
          <a:xfrm>
            <a:off x="540000" y="1319160"/>
            <a:ext cx="4032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Diagram">
  <p:cSld name="TITLE_AND_BODY_3_2_2"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6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16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160"/>
          <p:cNvSpPr txBox="1"/>
          <p:nvPr>
            <p:ph type="title"/>
          </p:nvPr>
        </p:nvSpPr>
        <p:spPr>
          <a:xfrm>
            <a:off x="539600" y="756000"/>
            <a:ext cx="38757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381" name="Google Shape;1381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160"/>
          <p:cNvSpPr txBox="1"/>
          <p:nvPr>
            <p:ph idx="1" type="body"/>
          </p:nvPr>
        </p:nvSpPr>
        <p:spPr>
          <a:xfrm>
            <a:off x="463400" y="2923750"/>
            <a:ext cx="34455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→"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914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2pPr>
            <a:lvl3pPr indent="-285750" lvl="2" marL="1371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3pPr>
            <a:lvl4pPr indent="-285750" lvl="3" marL="1828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4pPr>
            <a:lvl5pPr indent="-285750" lvl="4" marL="22860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5pPr>
            <a:lvl6pPr indent="-285750" lvl="5" marL="2743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6pPr>
            <a:lvl7pPr indent="-285750" lvl="6" marL="3200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7pPr>
            <a:lvl8pPr indent="-285750" lvl="7" marL="3657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8pPr>
            <a:lvl9pPr indent="-285750" lvl="8" marL="4114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83" name="Google Shape;1383;p160"/>
          <p:cNvSpPr txBox="1"/>
          <p:nvPr>
            <p:ph idx="2" type="subTitle"/>
          </p:nvPr>
        </p:nvSpPr>
        <p:spPr>
          <a:xfrm>
            <a:off x="540000" y="1731750"/>
            <a:ext cx="34287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84" name="Google Shape;1384;p160"/>
          <p:cNvSpPr txBox="1"/>
          <p:nvPr>
            <p:ph idx="3" type="subTitle"/>
          </p:nvPr>
        </p:nvSpPr>
        <p:spPr>
          <a:xfrm>
            <a:off x="540000" y="1388650"/>
            <a:ext cx="3347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107DE8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: White">
  <p:cSld name="TITLE_AND_BODY_3_2_1"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6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16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161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389" name="Google Shape;1389;p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901">
          <p15:clr>
            <a:srgbClr val="E46962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ust Title">
  <p:cSld name="TITLE_AND_BODY_3_2_1_5"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6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16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162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ust Title">
  <p:cSld name="TITLE_AND_BODY_3_2_1_5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5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54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&amp;A">
  <p:cSld name="TITLE_AND_BODY_3_2_1_5_1"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" name="Google Shape;1395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">
  <p:cSld name="TITLE_AND_BODY_3_2_1_4"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16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16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164"/>
          <p:cNvSpPr txBox="1"/>
          <p:nvPr>
            <p:ph type="title"/>
          </p:nvPr>
        </p:nvSpPr>
        <p:spPr>
          <a:xfrm>
            <a:off x="539600" y="964539"/>
            <a:ext cx="3726000" cy="9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6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400" name="Google Shape;1400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01" name="Google Shape;1401;p164"/>
          <p:cNvSpPr txBox="1"/>
          <p:nvPr>
            <p:ph idx="1" type="subTitle"/>
          </p:nvPr>
        </p:nvSpPr>
        <p:spPr>
          <a:xfrm>
            <a:off x="539600" y="773500"/>
            <a:ext cx="25761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000"/>
              <a:buNone/>
              <a:defRPr>
                <a:solidFill>
                  <a:srgbClr val="1C355E"/>
                </a:solidFill>
              </a:defRPr>
            </a:lvl1pPr>
            <a:lvl2pPr lvl="1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85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1402" name="Google Shape;1402;p164"/>
          <p:cNvSpPr txBox="1"/>
          <p:nvPr/>
        </p:nvSpPr>
        <p:spPr>
          <a:xfrm>
            <a:off x="4572000" y="125"/>
            <a:ext cx="4571700" cy="51435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t" bIns="252000" lIns="324000" spcFirstLastPara="1" rIns="504000" wrap="square" tIns="11160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81818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81818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81818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3" name="Google Shape;1403;p164"/>
          <p:cNvSpPr txBox="1"/>
          <p:nvPr>
            <p:ph idx="2" type="subTitle"/>
          </p:nvPr>
        </p:nvSpPr>
        <p:spPr>
          <a:xfrm>
            <a:off x="540000" y="2121650"/>
            <a:ext cx="36765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404" name="Google Shape;1404;p164"/>
          <p:cNvSpPr txBox="1"/>
          <p:nvPr>
            <p:ph idx="3" type="body"/>
          </p:nvPr>
        </p:nvSpPr>
        <p:spPr>
          <a:xfrm>
            <a:off x="539600" y="2571750"/>
            <a:ext cx="37260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→"/>
              <a:defRPr sz="900">
                <a:solidFill>
                  <a:schemeClr val="dk1"/>
                </a:solidFill>
              </a:defRPr>
            </a:lvl1pPr>
            <a:lvl2pPr indent="-2921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2pPr>
            <a:lvl3pPr indent="-2921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3pPr>
            <a:lvl4pPr indent="-2921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4pPr>
            <a:lvl5pPr indent="-2921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5pPr>
            <a:lvl6pPr indent="-292100" lvl="5" marL="2743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6pPr>
            <a:lvl7pPr indent="-292100" lvl="6" marL="3200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7pPr>
            <a:lvl8pPr indent="-292100" lvl="7" marL="3657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8pPr>
            <a:lvl9pPr indent="-292100" lvl="8" marL="4114800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→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05" name="Google Shape;1405;p164"/>
          <p:cNvSpPr txBox="1"/>
          <p:nvPr>
            <p:ph idx="4" type="subTitle"/>
          </p:nvPr>
        </p:nvSpPr>
        <p:spPr>
          <a:xfrm>
            <a:off x="2473200" y="4438800"/>
            <a:ext cx="18000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7DE8"/>
              </a:buClr>
              <a:buSzPts val="900"/>
              <a:buNone/>
              <a:defRPr sz="900" u="sng">
                <a:solidFill>
                  <a:srgbClr val="107DE8"/>
                </a:solidFill>
              </a:defRPr>
            </a:lvl1pPr>
            <a:lvl2pPr lvl="1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2pPr>
            <a:lvl3pPr lvl="2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3pPr>
            <a:lvl4pPr lvl="3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4pPr>
            <a:lvl5pPr lvl="4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5pPr>
            <a:lvl6pPr lvl="5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6pPr>
            <a:lvl7pPr lvl="6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7pPr>
            <a:lvl8pPr lvl="7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8pPr>
            <a:lvl9pPr lvl="8" algn="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: Light">
  <p:cSld name="TITLE_AND_BODY_3_2_1_3"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65"/>
          <p:cNvSpPr/>
          <p:nvPr/>
        </p:nvSpPr>
        <p:spPr>
          <a:xfrm>
            <a:off x="137250" y="138150"/>
            <a:ext cx="8869500" cy="48672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8" name="Google Shape;1408;p1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09" name="Google Shape;1409;p165"/>
          <p:cNvSpPr txBox="1"/>
          <p:nvPr>
            <p:ph type="title"/>
          </p:nvPr>
        </p:nvSpPr>
        <p:spPr>
          <a:xfrm>
            <a:off x="1612500" y="1596025"/>
            <a:ext cx="59190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D87EF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Paragraph - Big">
  <p:cSld name="TITLE_AND_BODY_3_2_1_3_1"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166"/>
          <p:cNvSpPr/>
          <p:nvPr/>
        </p:nvSpPr>
        <p:spPr>
          <a:xfrm>
            <a:off x="137250" y="138150"/>
            <a:ext cx="8869500" cy="48672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2" name="Google Shape;1412;p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p166"/>
          <p:cNvSpPr txBox="1"/>
          <p:nvPr>
            <p:ph type="title"/>
          </p:nvPr>
        </p:nvSpPr>
        <p:spPr>
          <a:xfrm>
            <a:off x="1612500" y="1596025"/>
            <a:ext cx="59190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000">
                <a:solidFill>
                  <a:srgbClr val="1D87E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9pPr>
          </a:lstStyle>
          <a:p/>
        </p:txBody>
      </p:sp>
      <p:sp>
        <p:nvSpPr>
          <p:cNvPr id="1414" name="Google Shape;1414;p166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166"/>
          <p:cNvSpPr txBox="1"/>
          <p:nvPr>
            <p:ph idx="2" type="title"/>
          </p:nvPr>
        </p:nvSpPr>
        <p:spPr>
          <a:xfrm>
            <a:off x="539600" y="756000"/>
            <a:ext cx="6714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">
  <p:cSld name="TITLE_AND_BODY_3_2_1_2"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167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167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167"/>
          <p:cNvSpPr txBox="1"/>
          <p:nvPr>
            <p:ph type="title"/>
          </p:nvPr>
        </p:nvSpPr>
        <p:spPr>
          <a:xfrm>
            <a:off x="539600" y="756000"/>
            <a:ext cx="4032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420" name="Google Shape;1420;p1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21" name="Google Shape;1421;p167"/>
          <p:cNvSpPr txBox="1"/>
          <p:nvPr>
            <p:ph idx="1" type="subTitle"/>
          </p:nvPr>
        </p:nvSpPr>
        <p:spPr>
          <a:xfrm>
            <a:off x="540000" y="1711321"/>
            <a:ext cx="4032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422" name="Google Shape;1422;p167"/>
          <p:cNvSpPr txBox="1"/>
          <p:nvPr>
            <p:ph idx="2" type="subTitle"/>
          </p:nvPr>
        </p:nvSpPr>
        <p:spPr>
          <a:xfrm>
            <a:off x="540000" y="1311521"/>
            <a:ext cx="4032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- Full Width">
  <p:cSld name="TITLE_AND_BODY_3_2_1_2_1"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16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16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168"/>
          <p:cNvSpPr txBox="1"/>
          <p:nvPr>
            <p:ph type="title"/>
          </p:nvPr>
        </p:nvSpPr>
        <p:spPr>
          <a:xfrm>
            <a:off x="539600" y="756000"/>
            <a:ext cx="80637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427" name="Google Shape;1427;p1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p168"/>
          <p:cNvSpPr txBox="1"/>
          <p:nvPr>
            <p:ph idx="1" type="subTitle"/>
          </p:nvPr>
        </p:nvSpPr>
        <p:spPr>
          <a:xfrm>
            <a:off x="540400" y="1711323"/>
            <a:ext cx="80637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429" name="Google Shape;1429;p168"/>
          <p:cNvSpPr txBox="1"/>
          <p:nvPr>
            <p:ph idx="2" type="subTitle"/>
          </p:nvPr>
        </p:nvSpPr>
        <p:spPr>
          <a:xfrm>
            <a:off x="540400" y="1311522"/>
            <a:ext cx="80637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: Blue">
  <p:cSld name="TITLE_AND_BODY_3_2_1_1"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169"/>
          <p:cNvSpPr/>
          <p:nvPr/>
        </p:nvSpPr>
        <p:spPr>
          <a:xfrm>
            <a:off x="0" y="0"/>
            <a:ext cx="9144000" cy="19599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32" name="Google Shape;1432;p169"/>
          <p:cNvGrpSpPr/>
          <p:nvPr/>
        </p:nvGrpSpPr>
        <p:grpSpPr>
          <a:xfrm rot="10800000">
            <a:off x="7956003" y="773488"/>
            <a:ext cx="1188000" cy="1188000"/>
            <a:chOff x="861225" y="1142925"/>
            <a:chExt cx="432000" cy="432000"/>
          </a:xfrm>
        </p:grpSpPr>
        <p:sp>
          <p:nvSpPr>
            <p:cNvPr id="1433" name="Google Shape;1433;p169"/>
            <p:cNvSpPr/>
            <p:nvPr/>
          </p:nvSpPr>
          <p:spPr>
            <a:xfrm rot="5400000">
              <a:off x="1077225" y="1358925"/>
              <a:ext cx="216000" cy="216000"/>
            </a:xfrm>
            <a:prstGeom prst="rtTriangle">
              <a:avLst/>
            </a:prstGeom>
            <a:solidFill>
              <a:srgbClr val="24B6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69"/>
            <p:cNvSpPr/>
            <p:nvPr/>
          </p:nvSpPr>
          <p:spPr>
            <a:xfrm rot="5400000">
              <a:off x="861225" y="1358925"/>
              <a:ext cx="216000" cy="216000"/>
            </a:xfrm>
            <a:prstGeom prst="rtTriangle">
              <a:avLst/>
            </a:prstGeom>
            <a:solidFill>
              <a:srgbClr val="24B6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69"/>
            <p:cNvSpPr/>
            <p:nvPr/>
          </p:nvSpPr>
          <p:spPr>
            <a:xfrm rot="5400000">
              <a:off x="1077225" y="1142925"/>
              <a:ext cx="216000" cy="216000"/>
            </a:xfrm>
            <a:prstGeom prst="rtTriangle">
              <a:avLst/>
            </a:prstGeom>
            <a:solidFill>
              <a:srgbClr val="24B6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6" name="Google Shape;1436;p16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16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169"/>
          <p:cNvSpPr txBox="1"/>
          <p:nvPr>
            <p:ph type="title"/>
          </p:nvPr>
        </p:nvSpPr>
        <p:spPr>
          <a:xfrm>
            <a:off x="539600" y="756000"/>
            <a:ext cx="5425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439" name="Google Shape;1439;p1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p169"/>
          <p:cNvSpPr txBox="1"/>
          <p:nvPr>
            <p:ph idx="1" type="subTitle"/>
          </p:nvPr>
        </p:nvSpPr>
        <p:spPr>
          <a:xfrm>
            <a:off x="540000" y="3295850"/>
            <a:ext cx="34287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41" name="Google Shape;1441;p169"/>
          <p:cNvSpPr txBox="1"/>
          <p:nvPr>
            <p:ph idx="2" type="subTitle"/>
          </p:nvPr>
        </p:nvSpPr>
        <p:spPr>
          <a:xfrm>
            <a:off x="540000" y="2952750"/>
            <a:ext cx="3347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107DE8"/>
                </a:solidFill>
              </a:defRPr>
            </a:lvl9pPr>
          </a:lstStyle>
          <a:p/>
        </p:txBody>
      </p:sp>
      <p:cxnSp>
        <p:nvCxnSpPr>
          <p:cNvPr id="1442" name="Google Shape;1442;p169"/>
          <p:cNvCxnSpPr/>
          <p:nvPr/>
        </p:nvCxnSpPr>
        <p:spPr>
          <a:xfrm>
            <a:off x="4572000" y="2378000"/>
            <a:ext cx="0" cy="195750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443" name="Google Shape;1443;p169"/>
          <p:cNvSpPr txBox="1"/>
          <p:nvPr>
            <p:ph idx="3" type="subTitle"/>
          </p:nvPr>
        </p:nvSpPr>
        <p:spPr>
          <a:xfrm>
            <a:off x="5176130" y="3295850"/>
            <a:ext cx="34287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44" name="Google Shape;1444;p169"/>
          <p:cNvSpPr txBox="1"/>
          <p:nvPr>
            <p:ph idx="4" type="subTitle"/>
          </p:nvPr>
        </p:nvSpPr>
        <p:spPr>
          <a:xfrm>
            <a:off x="5176130" y="2952750"/>
            <a:ext cx="3347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107DE8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icing-Alt">
  <p:cSld name="TITLE_AND_BODY_3_2_1_1_1"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170"/>
          <p:cNvSpPr/>
          <p:nvPr/>
        </p:nvSpPr>
        <p:spPr>
          <a:xfrm>
            <a:off x="0" y="0"/>
            <a:ext cx="9144000" cy="193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7" name="Google Shape;1447;p17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17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170"/>
          <p:cNvSpPr txBox="1"/>
          <p:nvPr>
            <p:ph type="title"/>
          </p:nvPr>
        </p:nvSpPr>
        <p:spPr>
          <a:xfrm>
            <a:off x="539600" y="756000"/>
            <a:ext cx="5425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450" name="Google Shape;1450;p1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Image 1 1">
  <p:cSld name="TITLE_AND_BODY_3_1"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71"/>
          <p:cNvSpPr/>
          <p:nvPr/>
        </p:nvSpPr>
        <p:spPr>
          <a:xfrm>
            <a:off x="4572000" y="-3250"/>
            <a:ext cx="4583100" cy="51435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3" name="Google Shape;1453;p17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4" name="Google Shape;1454;p17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5" name="Google Shape;1455;p171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1456" name="Google Shape;1456;p171"/>
          <p:cNvCxnSpPr/>
          <p:nvPr/>
        </p:nvCxnSpPr>
        <p:spPr>
          <a:xfrm rot="10800000">
            <a:off x="5565976" y="557640"/>
            <a:ext cx="270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457" name="Google Shape;1457;p171"/>
          <p:cNvCxnSpPr/>
          <p:nvPr/>
        </p:nvCxnSpPr>
        <p:spPr>
          <a:xfrm rot="10800000">
            <a:off x="5565976" y="1483165"/>
            <a:ext cx="270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458" name="Google Shape;1458;p171"/>
          <p:cNvSpPr txBox="1"/>
          <p:nvPr/>
        </p:nvSpPr>
        <p:spPr>
          <a:xfrm>
            <a:off x="5949633" y="715550"/>
            <a:ext cx="24576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1B2443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sp>
        <p:nvSpPr>
          <p:cNvPr id="1459" name="Google Shape;1459;p171"/>
          <p:cNvSpPr txBox="1"/>
          <p:nvPr/>
        </p:nvSpPr>
        <p:spPr>
          <a:xfrm>
            <a:off x="5949633" y="749590"/>
            <a:ext cx="24576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9897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0" name="Google Shape;1460;p171"/>
          <p:cNvSpPr txBox="1"/>
          <p:nvPr/>
        </p:nvSpPr>
        <p:spPr>
          <a:xfrm>
            <a:off x="4696250" y="715558"/>
            <a:ext cx="6609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B2443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cxnSp>
        <p:nvCxnSpPr>
          <p:cNvPr id="1461" name="Google Shape;1461;p171"/>
          <p:cNvCxnSpPr/>
          <p:nvPr/>
        </p:nvCxnSpPr>
        <p:spPr>
          <a:xfrm rot="10800000">
            <a:off x="5565976" y="3329075"/>
            <a:ext cx="270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462" name="Google Shape;1462;p171"/>
          <p:cNvCxnSpPr/>
          <p:nvPr/>
        </p:nvCxnSpPr>
        <p:spPr>
          <a:xfrm rot="10800000">
            <a:off x="5565976" y="2406118"/>
            <a:ext cx="270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463" name="Google Shape;1463;p171"/>
          <p:cNvSpPr/>
          <p:nvPr/>
        </p:nvSpPr>
        <p:spPr>
          <a:xfrm>
            <a:off x="5539147" y="540000"/>
            <a:ext cx="26700" cy="46035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171"/>
          <p:cNvSpPr/>
          <p:nvPr/>
        </p:nvSpPr>
        <p:spPr>
          <a:xfrm>
            <a:off x="5500658" y="509754"/>
            <a:ext cx="101400" cy="1008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107D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p171"/>
          <p:cNvSpPr/>
          <p:nvPr/>
        </p:nvSpPr>
        <p:spPr>
          <a:xfrm>
            <a:off x="5500658" y="1432732"/>
            <a:ext cx="101400" cy="1008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107D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p171"/>
          <p:cNvSpPr/>
          <p:nvPr/>
        </p:nvSpPr>
        <p:spPr>
          <a:xfrm>
            <a:off x="5500658" y="2355701"/>
            <a:ext cx="101400" cy="1008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107D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p171"/>
          <p:cNvSpPr/>
          <p:nvPr/>
        </p:nvSpPr>
        <p:spPr>
          <a:xfrm>
            <a:off x="5500658" y="3278676"/>
            <a:ext cx="101400" cy="1008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107D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8" name="Google Shape;1468;p171"/>
          <p:cNvSpPr txBox="1"/>
          <p:nvPr>
            <p:ph idx="1" type="subTitle"/>
          </p:nvPr>
        </p:nvSpPr>
        <p:spPr>
          <a:xfrm>
            <a:off x="540000" y="1440000"/>
            <a:ext cx="32655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7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469" name="Google Shape;1469;p171"/>
          <p:cNvSpPr txBox="1"/>
          <p:nvPr>
            <p:ph idx="2" type="subTitle"/>
          </p:nvPr>
        </p:nvSpPr>
        <p:spPr>
          <a:xfrm>
            <a:off x="6020975" y="716203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70" name="Google Shape;1470;p171"/>
          <p:cNvSpPr txBox="1"/>
          <p:nvPr>
            <p:ph idx="3" type="subTitle"/>
          </p:nvPr>
        </p:nvSpPr>
        <p:spPr>
          <a:xfrm>
            <a:off x="6020975" y="44932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1471" name="Google Shape;1471;p1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171"/>
          <p:cNvSpPr txBox="1"/>
          <p:nvPr>
            <p:ph idx="4" type="subTitle"/>
          </p:nvPr>
        </p:nvSpPr>
        <p:spPr>
          <a:xfrm>
            <a:off x="6020975" y="163454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73" name="Google Shape;1473;p171"/>
          <p:cNvSpPr txBox="1"/>
          <p:nvPr>
            <p:ph idx="5" type="subTitle"/>
          </p:nvPr>
        </p:nvSpPr>
        <p:spPr>
          <a:xfrm>
            <a:off x="6020975" y="1367671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cxnSp>
        <p:nvCxnSpPr>
          <p:cNvPr id="1474" name="Google Shape;1474;p171"/>
          <p:cNvCxnSpPr/>
          <p:nvPr/>
        </p:nvCxnSpPr>
        <p:spPr>
          <a:xfrm rot="10800000">
            <a:off x="5565976" y="4252050"/>
            <a:ext cx="270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475" name="Google Shape;1475;p171"/>
          <p:cNvSpPr/>
          <p:nvPr/>
        </p:nvSpPr>
        <p:spPr>
          <a:xfrm>
            <a:off x="5500658" y="4201651"/>
            <a:ext cx="101400" cy="1008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107D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6" name="Google Shape;1476;p171"/>
          <p:cNvSpPr txBox="1"/>
          <p:nvPr>
            <p:ph idx="6" type="subTitle"/>
          </p:nvPr>
        </p:nvSpPr>
        <p:spPr>
          <a:xfrm>
            <a:off x="6020975" y="2572719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77" name="Google Shape;1477;p171"/>
          <p:cNvSpPr txBox="1"/>
          <p:nvPr>
            <p:ph idx="7" type="subTitle"/>
          </p:nvPr>
        </p:nvSpPr>
        <p:spPr>
          <a:xfrm>
            <a:off x="6020975" y="2305842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478" name="Google Shape;1478;p171"/>
          <p:cNvSpPr txBox="1"/>
          <p:nvPr>
            <p:ph idx="8" type="subTitle"/>
          </p:nvPr>
        </p:nvSpPr>
        <p:spPr>
          <a:xfrm>
            <a:off x="6020975" y="347785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79" name="Google Shape;1479;p171"/>
          <p:cNvSpPr txBox="1"/>
          <p:nvPr>
            <p:ph idx="9" type="subTitle"/>
          </p:nvPr>
        </p:nvSpPr>
        <p:spPr>
          <a:xfrm>
            <a:off x="6020975" y="321098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480" name="Google Shape;1480;p171"/>
          <p:cNvSpPr txBox="1"/>
          <p:nvPr>
            <p:ph idx="13" type="subTitle"/>
          </p:nvPr>
        </p:nvSpPr>
        <p:spPr>
          <a:xfrm>
            <a:off x="6020975" y="440283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81" name="Google Shape;1481;p171"/>
          <p:cNvSpPr txBox="1"/>
          <p:nvPr>
            <p:ph idx="14" type="subTitle"/>
          </p:nvPr>
        </p:nvSpPr>
        <p:spPr>
          <a:xfrm>
            <a:off x="6020975" y="4135953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891">
          <p15:clr>
            <a:srgbClr val="FA7B17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:50">
  <p:cSld name="TITLE_AND_BODY_3_1_1"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172"/>
          <p:cNvSpPr/>
          <p:nvPr/>
        </p:nvSpPr>
        <p:spPr>
          <a:xfrm>
            <a:off x="5364000" y="-3250"/>
            <a:ext cx="3780000" cy="51435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4" name="Google Shape;1484;p17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5" name="Google Shape;1485;p17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6" name="Google Shape;1486;p172"/>
          <p:cNvSpPr txBox="1"/>
          <p:nvPr>
            <p:ph type="title"/>
          </p:nvPr>
        </p:nvSpPr>
        <p:spPr>
          <a:xfrm>
            <a:off x="539600" y="756000"/>
            <a:ext cx="396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87" name="Google Shape;1487;p172"/>
          <p:cNvSpPr txBox="1"/>
          <p:nvPr>
            <p:ph idx="1" type="subTitle"/>
          </p:nvPr>
        </p:nvSpPr>
        <p:spPr>
          <a:xfrm>
            <a:off x="540000" y="1678015"/>
            <a:ext cx="41400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1488" name="Google Shape;1488;p1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172"/>
          <p:cNvSpPr txBox="1"/>
          <p:nvPr>
            <p:ph idx="2" type="subTitle"/>
          </p:nvPr>
        </p:nvSpPr>
        <p:spPr>
          <a:xfrm>
            <a:off x="5958000" y="2482150"/>
            <a:ext cx="2646000" cy="18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7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891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: Individual">
  <p:cSld name="TITLE_AND_BODY_3_1_1_2"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17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17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3" name="Google Shape;1493;p1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600" y="4423869"/>
            <a:ext cx="947225" cy="1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95" name="Google Shape;1495;p173"/>
          <p:cNvSpPr/>
          <p:nvPr/>
        </p:nvSpPr>
        <p:spPr>
          <a:xfrm rot="-5400000">
            <a:off x="4003350" y="1500"/>
            <a:ext cx="5140800" cy="5140500"/>
          </a:xfrm>
          <a:prstGeom prst="rtTriangle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173"/>
          <p:cNvSpPr/>
          <p:nvPr/>
        </p:nvSpPr>
        <p:spPr>
          <a:xfrm>
            <a:off x="5052725" y="500755"/>
            <a:ext cx="3240000" cy="324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173"/>
          <p:cNvSpPr txBox="1"/>
          <p:nvPr>
            <p:ph type="title"/>
          </p:nvPr>
        </p:nvSpPr>
        <p:spPr>
          <a:xfrm>
            <a:off x="539600" y="756000"/>
            <a:ext cx="4032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8" name="Google Shape;1498;p173"/>
          <p:cNvSpPr txBox="1"/>
          <p:nvPr>
            <p:ph idx="1" type="subTitle"/>
          </p:nvPr>
        </p:nvSpPr>
        <p:spPr>
          <a:xfrm>
            <a:off x="540000" y="2140450"/>
            <a:ext cx="4032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99" name="Google Shape;1499;p173"/>
          <p:cNvSpPr txBox="1"/>
          <p:nvPr>
            <p:ph idx="2" type="subTitle"/>
          </p:nvPr>
        </p:nvSpPr>
        <p:spPr>
          <a:xfrm>
            <a:off x="540000" y="1664450"/>
            <a:ext cx="4032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00" name="Google Shape;1500;p173"/>
          <p:cNvSpPr txBox="1"/>
          <p:nvPr>
            <p:ph idx="3" type="subTitle"/>
          </p:nvPr>
        </p:nvSpPr>
        <p:spPr>
          <a:xfrm>
            <a:off x="5361378" y="4375472"/>
            <a:ext cx="13401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3pPr>
            <a:lvl4pPr lvl="3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4pPr>
            <a:lvl5pPr lvl="4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5pPr>
            <a:lvl6pPr lvl="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6pPr>
            <a:lvl7pPr lvl="6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7pPr>
            <a:lvl8pPr lvl="7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8pPr>
            <a:lvl9pPr lvl="8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01" name="Google Shape;1501;p173"/>
          <p:cNvSpPr txBox="1"/>
          <p:nvPr>
            <p:ph idx="4" type="subTitle"/>
          </p:nvPr>
        </p:nvSpPr>
        <p:spPr>
          <a:xfrm>
            <a:off x="6777678" y="4375472"/>
            <a:ext cx="13401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3pPr>
            <a:lvl4pPr lvl="3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4pPr>
            <a:lvl5pPr lvl="4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5pPr>
            <a:lvl6pPr lvl="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6pPr>
            <a:lvl7pPr lvl="6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7pPr>
            <a:lvl8pPr lvl="7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8pPr>
            <a:lvl9pPr lvl="8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891">
          <p15:clr>
            <a:srgbClr val="FA7B17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: Individual 1">
  <p:cSld name="TITLE_AND_BODY_3_1_1_2_1"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3" name="Google Shape;1503;p1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600" y="4423869"/>
            <a:ext cx="947225" cy="1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Google Shape;1505;p174"/>
          <p:cNvSpPr txBox="1"/>
          <p:nvPr>
            <p:ph idx="1" type="subTitle"/>
          </p:nvPr>
        </p:nvSpPr>
        <p:spPr>
          <a:xfrm>
            <a:off x="817650" y="3342129"/>
            <a:ext cx="20976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06" name="Google Shape;1506;p174"/>
          <p:cNvSpPr txBox="1"/>
          <p:nvPr>
            <p:ph idx="2" type="subTitle"/>
          </p:nvPr>
        </p:nvSpPr>
        <p:spPr>
          <a:xfrm>
            <a:off x="778050" y="310316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07" name="Google Shape;1507;p174"/>
          <p:cNvSpPr/>
          <p:nvPr/>
        </p:nvSpPr>
        <p:spPr>
          <a:xfrm>
            <a:off x="1146450" y="1484809"/>
            <a:ext cx="1440000" cy="144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8" name="Google Shape;1508;p174"/>
          <p:cNvCxnSpPr/>
          <p:nvPr/>
        </p:nvCxnSpPr>
        <p:spPr>
          <a:xfrm>
            <a:off x="3225600" y="1743173"/>
            <a:ext cx="0" cy="206160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509" name="Google Shape;1509;p1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5629" y="3643673"/>
            <a:ext cx="237294" cy="23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1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2631" y="3643679"/>
            <a:ext cx="207632" cy="23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1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22681" y="3643674"/>
            <a:ext cx="237294" cy="237294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Google Shape;1512;p174"/>
          <p:cNvSpPr txBox="1"/>
          <p:nvPr>
            <p:ph idx="3" type="subTitle"/>
          </p:nvPr>
        </p:nvSpPr>
        <p:spPr>
          <a:xfrm>
            <a:off x="3523200" y="3342129"/>
            <a:ext cx="20976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13" name="Google Shape;1513;p174"/>
          <p:cNvSpPr txBox="1"/>
          <p:nvPr>
            <p:ph idx="4" type="subTitle"/>
          </p:nvPr>
        </p:nvSpPr>
        <p:spPr>
          <a:xfrm>
            <a:off x="3465450" y="3091393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14" name="Google Shape;1514;p174"/>
          <p:cNvSpPr/>
          <p:nvPr/>
        </p:nvSpPr>
        <p:spPr>
          <a:xfrm>
            <a:off x="3852000" y="1484809"/>
            <a:ext cx="1440000" cy="144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5" name="Google Shape;1515;p174"/>
          <p:cNvCxnSpPr/>
          <p:nvPr/>
        </p:nvCxnSpPr>
        <p:spPr>
          <a:xfrm>
            <a:off x="5902825" y="1743173"/>
            <a:ext cx="0" cy="206160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516" name="Google Shape;1516;p1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4829" y="3643673"/>
            <a:ext cx="237294" cy="23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7" name="Google Shape;1517;p1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1831" y="3643679"/>
            <a:ext cx="207632" cy="23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1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11881" y="3643674"/>
            <a:ext cx="237294" cy="237294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174"/>
          <p:cNvSpPr txBox="1"/>
          <p:nvPr>
            <p:ph idx="5" type="subTitle"/>
          </p:nvPr>
        </p:nvSpPr>
        <p:spPr>
          <a:xfrm>
            <a:off x="6192450" y="3342129"/>
            <a:ext cx="20976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20" name="Google Shape;1520;p174"/>
          <p:cNvSpPr txBox="1"/>
          <p:nvPr>
            <p:ph idx="6" type="subTitle"/>
          </p:nvPr>
        </p:nvSpPr>
        <p:spPr>
          <a:xfrm>
            <a:off x="6152850" y="310316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21" name="Google Shape;1521;p174"/>
          <p:cNvSpPr/>
          <p:nvPr/>
        </p:nvSpPr>
        <p:spPr>
          <a:xfrm>
            <a:off x="6537600" y="1484809"/>
            <a:ext cx="1440000" cy="144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2" name="Google Shape;1522;p1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0429" y="3643673"/>
            <a:ext cx="237294" cy="23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1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37431" y="3643679"/>
            <a:ext cx="207632" cy="23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Google Shape;1524;p1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97481" y="3643674"/>
            <a:ext cx="237294" cy="237294"/>
          </a:xfrm>
          <a:prstGeom prst="rect">
            <a:avLst/>
          </a:prstGeom>
          <a:noFill/>
          <a:ln>
            <a:noFill/>
          </a:ln>
        </p:spPr>
      </p:pic>
      <p:sp>
        <p:nvSpPr>
          <p:cNvPr id="1525" name="Google Shape;1525;p17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17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174"/>
          <p:cNvSpPr txBox="1"/>
          <p:nvPr>
            <p:ph type="title"/>
          </p:nvPr>
        </p:nvSpPr>
        <p:spPr>
          <a:xfrm>
            <a:off x="539600" y="756000"/>
            <a:ext cx="6028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891">
          <p15:clr>
            <a:srgbClr val="FA7B17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porting">
  <p:cSld name="TITLE_AND_BODY_3_1_1_1"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175"/>
          <p:cNvSpPr/>
          <p:nvPr/>
        </p:nvSpPr>
        <p:spPr>
          <a:xfrm>
            <a:off x="4430125" y="-3250"/>
            <a:ext cx="4713900" cy="51435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175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175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175"/>
          <p:cNvSpPr txBox="1"/>
          <p:nvPr>
            <p:ph type="title"/>
          </p:nvPr>
        </p:nvSpPr>
        <p:spPr>
          <a:xfrm>
            <a:off x="539600" y="756000"/>
            <a:ext cx="3581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33" name="Google Shape;1533;p1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534" name="Google Shape;1534;p175"/>
          <p:cNvSpPr/>
          <p:nvPr/>
        </p:nvSpPr>
        <p:spPr>
          <a:xfrm>
            <a:off x="4987075" y="460250"/>
            <a:ext cx="3600000" cy="4680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00113" rotWithShape="0" algn="bl" dist="9525">
              <a:srgbClr val="1B2443">
                <a:alpha val="21960"/>
              </a:srgbClr>
            </a:outerShdw>
          </a:effectLst>
        </p:spPr>
        <p:txBody>
          <a:bodyPr anchorCtr="0" anchor="t" bIns="91425" lIns="162000" spcFirstLastPara="1" rIns="162000" wrap="square" tIns="126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35" name="Google Shape;1535;p175"/>
          <p:cNvSpPr txBox="1"/>
          <p:nvPr>
            <p:ph idx="1" type="body"/>
          </p:nvPr>
        </p:nvSpPr>
        <p:spPr>
          <a:xfrm>
            <a:off x="463400" y="2051975"/>
            <a:ext cx="34455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→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914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2pPr>
            <a:lvl3pPr indent="-285750" lvl="2" marL="1371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3pPr>
            <a:lvl4pPr indent="-285750" lvl="3" marL="1828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4pPr>
            <a:lvl5pPr indent="-285750" lvl="4" marL="22860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5pPr>
            <a:lvl6pPr indent="-285750" lvl="5" marL="2743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6pPr>
            <a:lvl7pPr indent="-285750" lvl="6" marL="3200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7pPr>
            <a:lvl8pPr indent="-285750" lvl="7" marL="3657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8pPr>
            <a:lvl9pPr indent="-285750" lvl="8" marL="4114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891">
          <p15:clr>
            <a:srgbClr val="FA7B17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count Management 1">
  <p:cSld name="TITLE_AND_BODY_3_1_1_1_1"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76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176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176"/>
          <p:cNvSpPr txBox="1"/>
          <p:nvPr>
            <p:ph type="title"/>
          </p:nvPr>
        </p:nvSpPr>
        <p:spPr>
          <a:xfrm>
            <a:off x="539600" y="756000"/>
            <a:ext cx="6503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40" name="Google Shape;1540;p1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176"/>
          <p:cNvSpPr/>
          <p:nvPr/>
        </p:nvSpPr>
        <p:spPr>
          <a:xfrm>
            <a:off x="4212000" y="1447029"/>
            <a:ext cx="720000" cy="72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176"/>
          <p:cNvSpPr/>
          <p:nvPr/>
        </p:nvSpPr>
        <p:spPr>
          <a:xfrm>
            <a:off x="2118585" y="1447029"/>
            <a:ext cx="720000" cy="72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176"/>
          <p:cNvSpPr/>
          <p:nvPr/>
        </p:nvSpPr>
        <p:spPr>
          <a:xfrm>
            <a:off x="6253960" y="1447029"/>
            <a:ext cx="720000" cy="72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176"/>
          <p:cNvSpPr txBox="1"/>
          <p:nvPr>
            <p:ph idx="1" type="subTitle"/>
          </p:nvPr>
        </p:nvSpPr>
        <p:spPr>
          <a:xfrm>
            <a:off x="1758575" y="2472172"/>
            <a:ext cx="144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45" name="Google Shape;1545;p176"/>
          <p:cNvSpPr txBox="1"/>
          <p:nvPr>
            <p:ph idx="2" type="subTitle"/>
          </p:nvPr>
        </p:nvSpPr>
        <p:spPr>
          <a:xfrm>
            <a:off x="1373825" y="225708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3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46" name="Google Shape;1546;p176"/>
          <p:cNvSpPr txBox="1"/>
          <p:nvPr>
            <p:ph idx="3" type="subTitle"/>
          </p:nvPr>
        </p:nvSpPr>
        <p:spPr>
          <a:xfrm>
            <a:off x="3852000" y="2472172"/>
            <a:ext cx="144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47" name="Google Shape;1547;p176"/>
          <p:cNvSpPr txBox="1"/>
          <p:nvPr>
            <p:ph idx="4" type="subTitle"/>
          </p:nvPr>
        </p:nvSpPr>
        <p:spPr>
          <a:xfrm>
            <a:off x="3467250" y="225708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3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48" name="Google Shape;1548;p176"/>
          <p:cNvSpPr txBox="1"/>
          <p:nvPr>
            <p:ph idx="5" type="subTitle"/>
          </p:nvPr>
        </p:nvSpPr>
        <p:spPr>
          <a:xfrm>
            <a:off x="5893950" y="2472172"/>
            <a:ext cx="144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49" name="Google Shape;1549;p176"/>
          <p:cNvSpPr txBox="1"/>
          <p:nvPr>
            <p:ph idx="6" type="subTitle"/>
          </p:nvPr>
        </p:nvSpPr>
        <p:spPr>
          <a:xfrm>
            <a:off x="5509200" y="225708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3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50" name="Google Shape;1550;p176"/>
          <p:cNvSpPr txBox="1"/>
          <p:nvPr>
            <p:ph idx="7" type="subTitle"/>
          </p:nvPr>
        </p:nvSpPr>
        <p:spPr>
          <a:xfrm>
            <a:off x="4212000" y="2862906"/>
            <a:ext cx="720000" cy="288000"/>
          </a:xfrm>
          <a:prstGeom prst="rect">
            <a:avLst/>
          </a:prstGeom>
          <a:solidFill>
            <a:srgbClr val="2A7DE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3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1551" name="Google Shape;1551;p176"/>
          <p:cNvCxnSpPr>
            <a:stCxn id="1546" idx="2"/>
            <a:endCxn id="1550" idx="0"/>
          </p:cNvCxnSpPr>
          <p:nvPr/>
        </p:nvCxnSpPr>
        <p:spPr>
          <a:xfrm>
            <a:off x="4572000" y="2709472"/>
            <a:ext cx="0" cy="153300"/>
          </a:xfrm>
          <a:prstGeom prst="straightConnector1">
            <a:avLst/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52" name="Google Shape;1552;p176"/>
          <p:cNvSpPr txBox="1"/>
          <p:nvPr>
            <p:ph idx="8" type="subTitle"/>
          </p:nvPr>
        </p:nvSpPr>
        <p:spPr>
          <a:xfrm>
            <a:off x="891055" y="380425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53" name="Google Shape;1553;p176"/>
          <p:cNvSpPr txBox="1"/>
          <p:nvPr>
            <p:ph idx="9" type="subTitle"/>
          </p:nvPr>
        </p:nvSpPr>
        <p:spPr>
          <a:xfrm>
            <a:off x="540000" y="3544436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54" name="Google Shape;1554;p176"/>
          <p:cNvSpPr txBox="1"/>
          <p:nvPr>
            <p:ph idx="13" type="subTitle"/>
          </p:nvPr>
        </p:nvSpPr>
        <p:spPr>
          <a:xfrm>
            <a:off x="2907055" y="380425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55" name="Google Shape;1555;p176"/>
          <p:cNvSpPr txBox="1"/>
          <p:nvPr>
            <p:ph idx="14" type="subTitle"/>
          </p:nvPr>
        </p:nvSpPr>
        <p:spPr>
          <a:xfrm>
            <a:off x="2556000" y="3544436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56" name="Google Shape;1556;p176"/>
          <p:cNvSpPr txBox="1"/>
          <p:nvPr>
            <p:ph idx="15" type="subTitle"/>
          </p:nvPr>
        </p:nvSpPr>
        <p:spPr>
          <a:xfrm>
            <a:off x="4923055" y="380425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57" name="Google Shape;1557;p176"/>
          <p:cNvSpPr txBox="1"/>
          <p:nvPr>
            <p:ph idx="16" type="subTitle"/>
          </p:nvPr>
        </p:nvSpPr>
        <p:spPr>
          <a:xfrm>
            <a:off x="4572000" y="3544436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58" name="Google Shape;1558;p176"/>
          <p:cNvSpPr txBox="1"/>
          <p:nvPr>
            <p:ph idx="17" type="subTitle"/>
          </p:nvPr>
        </p:nvSpPr>
        <p:spPr>
          <a:xfrm>
            <a:off x="6939055" y="380425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59" name="Google Shape;1559;p176"/>
          <p:cNvSpPr txBox="1"/>
          <p:nvPr>
            <p:ph idx="18" type="subTitle"/>
          </p:nvPr>
        </p:nvSpPr>
        <p:spPr>
          <a:xfrm>
            <a:off x="6588000" y="3544436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cxnSp>
        <p:nvCxnSpPr>
          <p:cNvPr id="1560" name="Google Shape;1560;p176"/>
          <p:cNvCxnSpPr>
            <a:stCxn id="1550" idx="2"/>
            <a:endCxn id="1553" idx="0"/>
          </p:cNvCxnSpPr>
          <p:nvPr/>
        </p:nvCxnSpPr>
        <p:spPr>
          <a:xfrm rot="5400000">
            <a:off x="2863200" y="1835706"/>
            <a:ext cx="393600" cy="3024000"/>
          </a:xfrm>
          <a:prstGeom prst="bentConnector3">
            <a:avLst>
              <a:gd fmla="val 49991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561" name="Google Shape;1561;p176"/>
          <p:cNvCxnSpPr>
            <a:stCxn id="1550" idx="2"/>
            <a:endCxn id="1555" idx="0"/>
          </p:cNvCxnSpPr>
          <p:nvPr/>
        </p:nvCxnSpPr>
        <p:spPr>
          <a:xfrm rot="5400000">
            <a:off x="3871200" y="2843706"/>
            <a:ext cx="393600" cy="1008000"/>
          </a:xfrm>
          <a:prstGeom prst="bentConnector3">
            <a:avLst>
              <a:gd fmla="val 49991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562" name="Google Shape;1562;p176"/>
          <p:cNvCxnSpPr>
            <a:stCxn id="1550" idx="2"/>
            <a:endCxn id="1557" idx="0"/>
          </p:cNvCxnSpPr>
          <p:nvPr/>
        </p:nvCxnSpPr>
        <p:spPr>
          <a:xfrm flipH="1" rot="-5400000">
            <a:off x="4879200" y="2843706"/>
            <a:ext cx="393600" cy="1008000"/>
          </a:xfrm>
          <a:prstGeom prst="bentConnector3">
            <a:avLst>
              <a:gd fmla="val 49991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563" name="Google Shape;1563;p176"/>
          <p:cNvCxnSpPr>
            <a:stCxn id="1550" idx="2"/>
            <a:endCxn id="1559" idx="0"/>
          </p:cNvCxnSpPr>
          <p:nvPr/>
        </p:nvCxnSpPr>
        <p:spPr>
          <a:xfrm flipH="1" rot="-5400000">
            <a:off x="5887200" y="1835706"/>
            <a:ext cx="393600" cy="3024000"/>
          </a:xfrm>
          <a:prstGeom prst="bentConnector3">
            <a:avLst>
              <a:gd fmla="val 49991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564" name="Google Shape;1564;p176"/>
          <p:cNvCxnSpPr>
            <a:stCxn id="1542" idx="6"/>
            <a:endCxn id="1541" idx="2"/>
          </p:cNvCxnSpPr>
          <p:nvPr/>
        </p:nvCxnSpPr>
        <p:spPr>
          <a:xfrm>
            <a:off x="2838585" y="1807029"/>
            <a:ext cx="1373400" cy="0"/>
          </a:xfrm>
          <a:prstGeom prst="straightConnector1">
            <a:avLst/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65" name="Google Shape;1565;p176"/>
          <p:cNvCxnSpPr>
            <a:stCxn id="1541" idx="6"/>
            <a:endCxn id="1543" idx="2"/>
          </p:cNvCxnSpPr>
          <p:nvPr/>
        </p:nvCxnSpPr>
        <p:spPr>
          <a:xfrm>
            <a:off x="4932000" y="1807029"/>
            <a:ext cx="1322100" cy="0"/>
          </a:xfrm>
          <a:prstGeom prst="straightConnector1">
            <a:avLst/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891">
          <p15:clr>
            <a:srgbClr val="FA7B17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count Management 2">
  <p:cSld name="TITLE_AND_BODY_3_1_1_1_1_1"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77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p177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p177"/>
          <p:cNvSpPr txBox="1"/>
          <p:nvPr>
            <p:ph type="title"/>
          </p:nvPr>
        </p:nvSpPr>
        <p:spPr>
          <a:xfrm>
            <a:off x="539600" y="756000"/>
            <a:ext cx="6503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70" name="Google Shape;1570;p1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571" name="Google Shape;1571;p177"/>
          <p:cNvSpPr/>
          <p:nvPr/>
        </p:nvSpPr>
        <p:spPr>
          <a:xfrm>
            <a:off x="4284000" y="1404000"/>
            <a:ext cx="576000" cy="576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Google Shape;1572;p177"/>
          <p:cNvSpPr/>
          <p:nvPr/>
        </p:nvSpPr>
        <p:spPr>
          <a:xfrm>
            <a:off x="2268000" y="1407736"/>
            <a:ext cx="576000" cy="576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Google Shape;1573;p177"/>
          <p:cNvSpPr/>
          <p:nvPr/>
        </p:nvSpPr>
        <p:spPr>
          <a:xfrm>
            <a:off x="6285600" y="1407736"/>
            <a:ext cx="576000" cy="576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4" name="Google Shape;1574;p177"/>
          <p:cNvSpPr txBox="1"/>
          <p:nvPr>
            <p:ph idx="1" type="subTitle"/>
          </p:nvPr>
        </p:nvSpPr>
        <p:spPr>
          <a:xfrm>
            <a:off x="1758575" y="2257507"/>
            <a:ext cx="144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75" name="Google Shape;1575;p177"/>
          <p:cNvSpPr txBox="1"/>
          <p:nvPr>
            <p:ph idx="2" type="subTitle"/>
          </p:nvPr>
        </p:nvSpPr>
        <p:spPr>
          <a:xfrm>
            <a:off x="1373825" y="2077507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1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76" name="Google Shape;1576;p177"/>
          <p:cNvSpPr txBox="1"/>
          <p:nvPr>
            <p:ph idx="3" type="subTitle"/>
          </p:nvPr>
        </p:nvSpPr>
        <p:spPr>
          <a:xfrm>
            <a:off x="3762000" y="2257507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77" name="Google Shape;1577;p177"/>
          <p:cNvSpPr txBox="1"/>
          <p:nvPr>
            <p:ph idx="4" type="subTitle"/>
          </p:nvPr>
        </p:nvSpPr>
        <p:spPr>
          <a:xfrm>
            <a:off x="3467250" y="2077507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1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78" name="Google Shape;1578;p177"/>
          <p:cNvSpPr txBox="1"/>
          <p:nvPr>
            <p:ph idx="5" type="subTitle"/>
          </p:nvPr>
        </p:nvSpPr>
        <p:spPr>
          <a:xfrm>
            <a:off x="5893950" y="2257507"/>
            <a:ext cx="144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79" name="Google Shape;1579;p177"/>
          <p:cNvSpPr txBox="1"/>
          <p:nvPr>
            <p:ph idx="6" type="subTitle"/>
          </p:nvPr>
        </p:nvSpPr>
        <p:spPr>
          <a:xfrm>
            <a:off x="5509200" y="2077507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1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80" name="Google Shape;1580;p177"/>
          <p:cNvSpPr txBox="1"/>
          <p:nvPr>
            <p:ph idx="7" type="subTitle"/>
          </p:nvPr>
        </p:nvSpPr>
        <p:spPr>
          <a:xfrm>
            <a:off x="891055" y="387390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81" name="Google Shape;1581;p177"/>
          <p:cNvSpPr txBox="1"/>
          <p:nvPr>
            <p:ph idx="8" type="subTitle"/>
          </p:nvPr>
        </p:nvSpPr>
        <p:spPr>
          <a:xfrm>
            <a:off x="540000" y="3621907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1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82" name="Google Shape;1582;p177"/>
          <p:cNvSpPr txBox="1"/>
          <p:nvPr>
            <p:ph idx="9" type="subTitle"/>
          </p:nvPr>
        </p:nvSpPr>
        <p:spPr>
          <a:xfrm>
            <a:off x="2907055" y="387390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83" name="Google Shape;1583;p177"/>
          <p:cNvSpPr txBox="1"/>
          <p:nvPr>
            <p:ph idx="13" type="subTitle"/>
          </p:nvPr>
        </p:nvSpPr>
        <p:spPr>
          <a:xfrm>
            <a:off x="2556000" y="3621907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1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84" name="Google Shape;1584;p177"/>
          <p:cNvSpPr txBox="1"/>
          <p:nvPr>
            <p:ph idx="14" type="subTitle"/>
          </p:nvPr>
        </p:nvSpPr>
        <p:spPr>
          <a:xfrm>
            <a:off x="4923055" y="387390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85" name="Google Shape;1585;p177"/>
          <p:cNvSpPr txBox="1"/>
          <p:nvPr>
            <p:ph idx="15" type="subTitle"/>
          </p:nvPr>
        </p:nvSpPr>
        <p:spPr>
          <a:xfrm>
            <a:off x="4572000" y="3621907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1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586" name="Google Shape;1586;p177"/>
          <p:cNvSpPr txBox="1"/>
          <p:nvPr>
            <p:ph idx="16" type="subTitle"/>
          </p:nvPr>
        </p:nvSpPr>
        <p:spPr>
          <a:xfrm>
            <a:off x="6939055" y="387390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87" name="Google Shape;1587;p177"/>
          <p:cNvSpPr txBox="1"/>
          <p:nvPr>
            <p:ph idx="17" type="subTitle"/>
          </p:nvPr>
        </p:nvSpPr>
        <p:spPr>
          <a:xfrm>
            <a:off x="6588000" y="3621907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1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9pPr>
          </a:lstStyle>
          <a:p/>
        </p:txBody>
      </p:sp>
      <p:cxnSp>
        <p:nvCxnSpPr>
          <p:cNvPr id="1588" name="Google Shape;1588;p177"/>
          <p:cNvCxnSpPr>
            <a:stCxn id="1572" idx="6"/>
            <a:endCxn id="1571" idx="2"/>
          </p:cNvCxnSpPr>
          <p:nvPr/>
        </p:nvCxnSpPr>
        <p:spPr>
          <a:xfrm flipH="1" rot="10800000">
            <a:off x="2844000" y="1692136"/>
            <a:ext cx="1440000" cy="3600"/>
          </a:xfrm>
          <a:prstGeom prst="straightConnector1">
            <a:avLst/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89" name="Google Shape;1589;p177"/>
          <p:cNvCxnSpPr>
            <a:stCxn id="1571" idx="6"/>
            <a:endCxn id="1573" idx="2"/>
          </p:cNvCxnSpPr>
          <p:nvPr/>
        </p:nvCxnSpPr>
        <p:spPr>
          <a:xfrm>
            <a:off x="4860000" y="1692000"/>
            <a:ext cx="1425600" cy="3600"/>
          </a:xfrm>
          <a:prstGeom prst="straightConnector1">
            <a:avLst/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90" name="Google Shape;1590;p177"/>
          <p:cNvSpPr/>
          <p:nvPr/>
        </p:nvSpPr>
        <p:spPr>
          <a:xfrm>
            <a:off x="1256827" y="3031507"/>
            <a:ext cx="576000" cy="576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1" name="Google Shape;1591;p177"/>
          <p:cNvSpPr/>
          <p:nvPr/>
        </p:nvSpPr>
        <p:spPr>
          <a:xfrm>
            <a:off x="3272400" y="3031507"/>
            <a:ext cx="576000" cy="576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p177"/>
          <p:cNvSpPr/>
          <p:nvPr/>
        </p:nvSpPr>
        <p:spPr>
          <a:xfrm>
            <a:off x="5299200" y="3031507"/>
            <a:ext cx="576000" cy="576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3" name="Google Shape;1593;p177"/>
          <p:cNvSpPr/>
          <p:nvPr/>
        </p:nvSpPr>
        <p:spPr>
          <a:xfrm>
            <a:off x="7309160" y="3031507"/>
            <a:ext cx="576000" cy="576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177"/>
          <p:cNvSpPr txBox="1"/>
          <p:nvPr>
            <p:ph idx="18" type="subTitle"/>
          </p:nvPr>
        </p:nvSpPr>
        <p:spPr>
          <a:xfrm>
            <a:off x="1184707" y="2599507"/>
            <a:ext cx="720000" cy="288000"/>
          </a:xfrm>
          <a:prstGeom prst="rect">
            <a:avLst/>
          </a:prstGeom>
          <a:solidFill>
            <a:srgbClr val="2A7DE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0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95" name="Google Shape;1595;p177"/>
          <p:cNvSpPr txBox="1"/>
          <p:nvPr>
            <p:ph idx="19" type="subTitle"/>
          </p:nvPr>
        </p:nvSpPr>
        <p:spPr>
          <a:xfrm>
            <a:off x="3204000" y="2599507"/>
            <a:ext cx="720000" cy="288000"/>
          </a:xfrm>
          <a:prstGeom prst="rect">
            <a:avLst/>
          </a:prstGeom>
          <a:solidFill>
            <a:srgbClr val="2A7DE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0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96" name="Google Shape;1596;p177"/>
          <p:cNvSpPr txBox="1"/>
          <p:nvPr>
            <p:ph idx="20" type="subTitle"/>
          </p:nvPr>
        </p:nvSpPr>
        <p:spPr>
          <a:xfrm>
            <a:off x="5230612" y="2599507"/>
            <a:ext cx="720000" cy="288000"/>
          </a:xfrm>
          <a:prstGeom prst="rect">
            <a:avLst/>
          </a:prstGeom>
          <a:solidFill>
            <a:srgbClr val="2A7DE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0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97" name="Google Shape;1597;p177"/>
          <p:cNvSpPr txBox="1"/>
          <p:nvPr>
            <p:ph idx="21" type="subTitle"/>
          </p:nvPr>
        </p:nvSpPr>
        <p:spPr>
          <a:xfrm>
            <a:off x="7239173" y="2599507"/>
            <a:ext cx="720000" cy="288000"/>
          </a:xfrm>
          <a:prstGeom prst="rect">
            <a:avLst/>
          </a:prstGeom>
          <a:solidFill>
            <a:srgbClr val="2A7DE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0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1598" name="Google Shape;1598;p177"/>
          <p:cNvCxnSpPr>
            <a:stCxn id="1576" idx="2"/>
            <a:endCxn id="1591" idx="0"/>
          </p:cNvCxnSpPr>
          <p:nvPr/>
        </p:nvCxnSpPr>
        <p:spPr>
          <a:xfrm rot="5400000">
            <a:off x="3797850" y="2257357"/>
            <a:ext cx="536700" cy="1011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99" name="Google Shape;1599;p177"/>
          <p:cNvCxnSpPr>
            <a:stCxn id="1576" idx="2"/>
            <a:endCxn id="1590" idx="0"/>
          </p:cNvCxnSpPr>
          <p:nvPr/>
        </p:nvCxnSpPr>
        <p:spPr>
          <a:xfrm rot="5400000">
            <a:off x="2790000" y="1249507"/>
            <a:ext cx="536700" cy="30273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00" name="Google Shape;1600;p177"/>
          <p:cNvCxnSpPr>
            <a:stCxn id="1576" idx="2"/>
            <a:endCxn id="1592" idx="0"/>
          </p:cNvCxnSpPr>
          <p:nvPr/>
        </p:nvCxnSpPr>
        <p:spPr>
          <a:xfrm flipH="1" rot="-5400000">
            <a:off x="4811250" y="2255557"/>
            <a:ext cx="536700" cy="1015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01" name="Google Shape;1601;p177"/>
          <p:cNvCxnSpPr>
            <a:stCxn id="1576" idx="2"/>
            <a:endCxn id="1593" idx="0"/>
          </p:cNvCxnSpPr>
          <p:nvPr/>
        </p:nvCxnSpPr>
        <p:spPr>
          <a:xfrm flipH="1" rot="-5400000">
            <a:off x="5816250" y="1250557"/>
            <a:ext cx="536700" cy="3025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891">
          <p15:clr>
            <a:srgbClr val="FA7B17"/>
          </p15:clr>
        </p15:guide>
        <p15:guide id="9" pos="975">
          <p15:clr>
            <a:srgbClr val="FA7B17"/>
          </p15:clr>
        </p15:guide>
        <p15:guide id="10" pos="2245">
          <p15:clr>
            <a:srgbClr val="FA7B17"/>
          </p15:clr>
        </p15:guide>
        <p15:guide id="11" pos="3515">
          <p15:clr>
            <a:srgbClr val="FA7B17"/>
          </p15:clr>
        </p15:guide>
        <p15:guide id="12" pos="4785">
          <p15:clr>
            <a:srgbClr val="FA7B17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">
  <p:cSld name="TITLE_AND_BODY_2"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17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4" name="Google Shape;1604;p178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1208743" y="463398"/>
            <a:ext cx="7475002" cy="418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5" name="Google Shape;1605;p178"/>
          <p:cNvSpPr/>
          <p:nvPr/>
        </p:nvSpPr>
        <p:spPr>
          <a:xfrm>
            <a:off x="-5250" y="5250"/>
            <a:ext cx="3602700" cy="5143500"/>
          </a:xfrm>
          <a:prstGeom prst="rect">
            <a:avLst/>
          </a:prstGeom>
          <a:gradFill>
            <a:gsLst>
              <a:gs pos="0">
                <a:srgbClr val="107DE8"/>
              </a:gs>
              <a:gs pos="100000">
                <a:srgbClr val="107DE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178"/>
          <p:cNvSpPr/>
          <p:nvPr/>
        </p:nvSpPr>
        <p:spPr>
          <a:xfrm>
            <a:off x="4675667" y="1851901"/>
            <a:ext cx="144000" cy="144000"/>
          </a:xfrm>
          <a:prstGeom prst="ellipse">
            <a:avLst/>
          </a:prstGeom>
          <a:solidFill>
            <a:srgbClr val="107D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p178"/>
          <p:cNvSpPr/>
          <p:nvPr/>
        </p:nvSpPr>
        <p:spPr>
          <a:xfrm>
            <a:off x="3834951" y="926096"/>
            <a:ext cx="1476000" cy="3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United Kingdom</a:t>
            </a:r>
            <a:endParaRPr b="1" i="0" sz="1200" u="none" cap="none" strike="noStrike">
              <a:solidFill>
                <a:srgbClr val="1D2A5B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1608" name="Google Shape;1608;p178"/>
          <p:cNvCxnSpPr>
            <a:stCxn id="1606" idx="0"/>
            <a:endCxn id="1607" idx="3"/>
          </p:cNvCxnSpPr>
          <p:nvPr/>
        </p:nvCxnSpPr>
        <p:spPr>
          <a:xfrm rot="-5400000">
            <a:off x="4656467" y="1197301"/>
            <a:ext cx="745800" cy="563400"/>
          </a:xfrm>
          <a:prstGeom prst="bentConnector4">
            <a:avLst>
              <a:gd fmla="val 37933" name="adj1"/>
              <a:gd fmla="val 142245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09" name="Google Shape;1609;p178"/>
          <p:cNvCxnSpPr>
            <a:stCxn id="1610" idx="0"/>
            <a:endCxn id="1611" idx="3"/>
          </p:cNvCxnSpPr>
          <p:nvPr/>
        </p:nvCxnSpPr>
        <p:spPr>
          <a:xfrm flipH="1" rot="-5400000">
            <a:off x="2780090" y="2122244"/>
            <a:ext cx="649200" cy="1097400"/>
          </a:xfrm>
          <a:prstGeom prst="bentConnector4">
            <a:avLst>
              <a:gd fmla="val -34571" name="adj1"/>
              <a:gd fmla="val 125197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10" name="Google Shape;1610;p178"/>
          <p:cNvSpPr/>
          <p:nvPr/>
        </p:nvSpPr>
        <p:spPr>
          <a:xfrm>
            <a:off x="2483990" y="2346344"/>
            <a:ext cx="144000" cy="144000"/>
          </a:xfrm>
          <a:prstGeom prst="ellipse">
            <a:avLst/>
          </a:prstGeom>
          <a:solidFill>
            <a:srgbClr val="107D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1" name="Google Shape;1611;p178"/>
          <p:cNvSpPr/>
          <p:nvPr/>
        </p:nvSpPr>
        <p:spPr>
          <a:xfrm>
            <a:off x="2393376" y="2815471"/>
            <a:ext cx="1260000" cy="3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United States</a:t>
            </a:r>
            <a:endParaRPr b="1" i="0" sz="1200" u="none" cap="none" strike="noStrike">
              <a:solidFill>
                <a:srgbClr val="1D2A5B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1612" name="Google Shape;1612;p178"/>
          <p:cNvCxnSpPr>
            <a:stCxn id="1613" idx="0"/>
            <a:endCxn id="1614" idx="3"/>
          </p:cNvCxnSpPr>
          <p:nvPr/>
        </p:nvCxnSpPr>
        <p:spPr>
          <a:xfrm flipH="1" rot="5400000">
            <a:off x="6719924" y="2778072"/>
            <a:ext cx="839700" cy="1142700"/>
          </a:xfrm>
          <a:prstGeom prst="bentConnector2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13" name="Google Shape;1613;p178"/>
          <p:cNvSpPr/>
          <p:nvPr/>
        </p:nvSpPr>
        <p:spPr>
          <a:xfrm>
            <a:off x="7639124" y="3769272"/>
            <a:ext cx="144000" cy="144000"/>
          </a:xfrm>
          <a:prstGeom prst="ellipse">
            <a:avLst/>
          </a:prstGeom>
          <a:solidFill>
            <a:srgbClr val="107D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4" name="Google Shape;1614;p178"/>
          <p:cNvSpPr/>
          <p:nvPr/>
        </p:nvSpPr>
        <p:spPr>
          <a:xfrm>
            <a:off x="5416564" y="2749683"/>
            <a:ext cx="1152000" cy="3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Australasia</a:t>
            </a:r>
            <a:endParaRPr b="1" i="0" sz="1200" u="none" cap="none" strike="noStrike">
              <a:solidFill>
                <a:srgbClr val="1D2A5B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615" name="Google Shape;1615;p178"/>
          <p:cNvSpPr/>
          <p:nvPr/>
        </p:nvSpPr>
        <p:spPr>
          <a:xfrm>
            <a:off x="5963469" y="1544683"/>
            <a:ext cx="864000" cy="3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Europe</a:t>
            </a:r>
            <a:endParaRPr b="1" i="0" sz="1200" u="none" cap="none" strike="noStrike">
              <a:solidFill>
                <a:srgbClr val="1D2A5B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1616" name="Google Shape;1616;p178"/>
          <p:cNvCxnSpPr>
            <a:stCxn id="1617" idx="0"/>
            <a:endCxn id="1615" idx="1"/>
          </p:cNvCxnSpPr>
          <p:nvPr/>
        </p:nvCxnSpPr>
        <p:spPr>
          <a:xfrm rot="-5400000">
            <a:off x="5372341" y="1378427"/>
            <a:ext cx="244800" cy="937200"/>
          </a:xfrm>
          <a:prstGeom prst="bentConnector2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17" name="Google Shape;1617;p178"/>
          <p:cNvSpPr/>
          <p:nvPr/>
        </p:nvSpPr>
        <p:spPr>
          <a:xfrm>
            <a:off x="4954141" y="1969427"/>
            <a:ext cx="144000" cy="144000"/>
          </a:xfrm>
          <a:prstGeom prst="ellipse">
            <a:avLst/>
          </a:prstGeom>
          <a:solidFill>
            <a:srgbClr val="107D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8" name="Google Shape;1618;p17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9" name="Google Shape;1619;p178"/>
          <p:cNvPicPr preferRelativeResize="0"/>
          <p:nvPr/>
        </p:nvPicPr>
        <p:blipFill rotWithShape="1">
          <a:blip r:embed="rId3">
            <a:alphaModFix/>
          </a:blip>
          <a:srcRect b="347" l="0" r="0" t="337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620" name="Google Shape;1620;p17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178"/>
          <p:cNvSpPr txBox="1"/>
          <p:nvPr>
            <p:ph type="title"/>
          </p:nvPr>
        </p:nvSpPr>
        <p:spPr>
          <a:xfrm>
            <a:off x="539600" y="756000"/>
            <a:ext cx="24195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oxes" type="blank">
  <p:cSld name="BLANK"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3" name="Google Shape;1623;p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624" name="Google Shape;1624;p17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17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179"/>
          <p:cNvSpPr txBox="1"/>
          <p:nvPr>
            <p:ph type="title"/>
          </p:nvPr>
        </p:nvSpPr>
        <p:spPr>
          <a:xfrm>
            <a:off x="539600" y="756000"/>
            <a:ext cx="8064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27" name="Google Shape;1627;p179"/>
          <p:cNvSpPr txBox="1"/>
          <p:nvPr>
            <p:ph idx="2" type="title"/>
          </p:nvPr>
        </p:nvSpPr>
        <p:spPr>
          <a:xfrm>
            <a:off x="540000" y="1502450"/>
            <a:ext cx="2520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628" name="Google Shape;1628;p179"/>
          <p:cNvSpPr txBox="1"/>
          <p:nvPr>
            <p:ph idx="3" type="title"/>
          </p:nvPr>
        </p:nvSpPr>
        <p:spPr>
          <a:xfrm>
            <a:off x="3312000" y="1502450"/>
            <a:ext cx="2520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629" name="Google Shape;1629;p179"/>
          <p:cNvSpPr txBox="1"/>
          <p:nvPr>
            <p:ph idx="4" type="title"/>
          </p:nvPr>
        </p:nvSpPr>
        <p:spPr>
          <a:xfrm>
            <a:off x="6084000" y="1502450"/>
            <a:ext cx="2520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oxes">
  <p:cSld name="BLANK_4">
    <p:spTree>
      <p:nvGrpSpPr>
        <p:cNvPr id="1630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1" name="Google Shape;1631;p1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632" name="Google Shape;1632;p18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18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180"/>
          <p:cNvSpPr txBox="1"/>
          <p:nvPr>
            <p:ph type="title"/>
          </p:nvPr>
        </p:nvSpPr>
        <p:spPr>
          <a:xfrm>
            <a:off x="539600" y="756000"/>
            <a:ext cx="8064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35" name="Google Shape;1635;p180"/>
          <p:cNvSpPr txBox="1"/>
          <p:nvPr>
            <p:ph idx="2" type="title"/>
          </p:nvPr>
        </p:nvSpPr>
        <p:spPr>
          <a:xfrm>
            <a:off x="539600" y="1502450"/>
            <a:ext cx="39063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636" name="Google Shape;1636;p180"/>
          <p:cNvSpPr txBox="1"/>
          <p:nvPr>
            <p:ph idx="3" type="title"/>
          </p:nvPr>
        </p:nvSpPr>
        <p:spPr>
          <a:xfrm>
            <a:off x="4698000" y="1502450"/>
            <a:ext cx="39063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Boxes">
  <p:cSld name="BLANK_3"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Google Shape;1638;p1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639" name="Google Shape;1639;p18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18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181"/>
          <p:cNvSpPr txBox="1"/>
          <p:nvPr>
            <p:ph type="title"/>
          </p:nvPr>
        </p:nvSpPr>
        <p:spPr>
          <a:xfrm>
            <a:off x="539600" y="756000"/>
            <a:ext cx="396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42" name="Google Shape;1642;p181"/>
          <p:cNvSpPr txBox="1"/>
          <p:nvPr>
            <p:ph idx="2" type="title"/>
          </p:nvPr>
        </p:nvSpPr>
        <p:spPr>
          <a:xfrm>
            <a:off x="540000" y="1731050"/>
            <a:ext cx="1493400" cy="1800000"/>
          </a:xfrm>
          <a:prstGeom prst="rect">
            <a:avLst/>
          </a:prstGeom>
          <a:solidFill>
            <a:srgbClr val="E9F3FC">
              <a:alpha val="85098"/>
            </a:srgbClr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643" name="Google Shape;1643;p181"/>
          <p:cNvSpPr txBox="1"/>
          <p:nvPr>
            <p:ph idx="3" type="title"/>
          </p:nvPr>
        </p:nvSpPr>
        <p:spPr>
          <a:xfrm>
            <a:off x="2182800" y="1731050"/>
            <a:ext cx="1493400" cy="1800000"/>
          </a:xfrm>
          <a:prstGeom prst="rect">
            <a:avLst/>
          </a:prstGeom>
          <a:solidFill>
            <a:srgbClr val="E9F3FC">
              <a:alpha val="85098"/>
            </a:srgbClr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644" name="Google Shape;1644;p181"/>
          <p:cNvSpPr txBox="1"/>
          <p:nvPr>
            <p:ph idx="4" type="title"/>
          </p:nvPr>
        </p:nvSpPr>
        <p:spPr>
          <a:xfrm>
            <a:off x="3825600" y="1731050"/>
            <a:ext cx="1493400" cy="1800000"/>
          </a:xfrm>
          <a:prstGeom prst="rect">
            <a:avLst/>
          </a:prstGeom>
          <a:solidFill>
            <a:srgbClr val="E9F3FC">
              <a:alpha val="85098"/>
            </a:srgbClr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645" name="Google Shape;1645;p181"/>
          <p:cNvSpPr txBox="1"/>
          <p:nvPr>
            <p:ph idx="5" type="title"/>
          </p:nvPr>
        </p:nvSpPr>
        <p:spPr>
          <a:xfrm>
            <a:off x="5468409" y="1731050"/>
            <a:ext cx="1493400" cy="1800000"/>
          </a:xfrm>
          <a:prstGeom prst="rect">
            <a:avLst/>
          </a:prstGeom>
          <a:solidFill>
            <a:srgbClr val="E9F3FC">
              <a:alpha val="85098"/>
            </a:srgbClr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646" name="Google Shape;1646;p181"/>
          <p:cNvSpPr txBox="1"/>
          <p:nvPr>
            <p:ph idx="6" type="title"/>
          </p:nvPr>
        </p:nvSpPr>
        <p:spPr>
          <a:xfrm>
            <a:off x="7111209" y="1731050"/>
            <a:ext cx="1493400" cy="1800000"/>
          </a:xfrm>
          <a:prstGeom prst="rect">
            <a:avLst/>
          </a:prstGeom>
          <a:solidFill>
            <a:srgbClr val="E9F3FC">
              <a:alpha val="85098"/>
            </a:srgbClr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Boxes">
  <p:cSld name="BLANK_2"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182"/>
          <p:cNvSpPr txBox="1"/>
          <p:nvPr>
            <p:ph type="title"/>
          </p:nvPr>
        </p:nvSpPr>
        <p:spPr>
          <a:xfrm>
            <a:off x="540000" y="1426250"/>
            <a:ext cx="3937800" cy="12000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pic>
        <p:nvPicPr>
          <p:cNvPr id="1649" name="Google Shape;1649;p1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650" name="Google Shape;1650;p18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18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182"/>
          <p:cNvSpPr txBox="1"/>
          <p:nvPr>
            <p:ph idx="2" type="title"/>
          </p:nvPr>
        </p:nvSpPr>
        <p:spPr>
          <a:xfrm>
            <a:off x="539600" y="756000"/>
            <a:ext cx="396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53" name="Google Shape;1653;p182"/>
          <p:cNvSpPr txBox="1"/>
          <p:nvPr>
            <p:ph idx="3" type="title"/>
          </p:nvPr>
        </p:nvSpPr>
        <p:spPr>
          <a:xfrm>
            <a:off x="4666200" y="1426250"/>
            <a:ext cx="3937800" cy="12000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654" name="Google Shape;1654;p182"/>
          <p:cNvSpPr txBox="1"/>
          <p:nvPr>
            <p:ph idx="4" type="title"/>
          </p:nvPr>
        </p:nvSpPr>
        <p:spPr>
          <a:xfrm>
            <a:off x="540000" y="2814650"/>
            <a:ext cx="3937800" cy="12000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655" name="Google Shape;1655;p182"/>
          <p:cNvSpPr txBox="1"/>
          <p:nvPr>
            <p:ph idx="5" type="title"/>
          </p:nvPr>
        </p:nvSpPr>
        <p:spPr>
          <a:xfrm>
            <a:off x="4666200" y="2814650"/>
            <a:ext cx="3937800" cy="12000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: Light">
  <p:cSld name="TITLE_AND_BODY_3_2_1_3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6"/>
          <p:cNvSpPr/>
          <p:nvPr/>
        </p:nvSpPr>
        <p:spPr>
          <a:xfrm>
            <a:off x="137250" y="138150"/>
            <a:ext cx="8869500" cy="48672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56"/>
          <p:cNvSpPr txBox="1"/>
          <p:nvPr>
            <p:ph type="title"/>
          </p:nvPr>
        </p:nvSpPr>
        <p:spPr>
          <a:xfrm>
            <a:off x="1612500" y="1596025"/>
            <a:ext cx="59190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D87EF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wards">
  <p:cSld name="BLANK_2_1"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18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18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18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183"/>
          <p:cNvSpPr txBox="1"/>
          <p:nvPr>
            <p:ph type="title"/>
          </p:nvPr>
        </p:nvSpPr>
        <p:spPr>
          <a:xfrm>
            <a:off x="539600" y="756000"/>
            <a:ext cx="396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661" name="Google Shape;1661;p183"/>
          <p:cNvPicPr preferRelativeResize="0"/>
          <p:nvPr/>
        </p:nvPicPr>
        <p:blipFill rotWithShape="1">
          <a:blip r:embed="rId2">
            <a:alphaModFix/>
          </a:blip>
          <a:srcRect b="347" l="0" r="0" t="337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ust Logo">
  <p:cSld name="BLANK_1_1"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4" name="Google Shape;1664;p1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recast: SEOmonitor">
  <p:cSld name="CUSTOM_4"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86"/>
          <p:cNvSpPr/>
          <p:nvPr/>
        </p:nvSpPr>
        <p:spPr>
          <a:xfrm>
            <a:off x="0" y="0"/>
            <a:ext cx="4674900" cy="4094700"/>
          </a:xfrm>
          <a:prstGeom prst="rect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186"/>
          <p:cNvSpPr/>
          <p:nvPr/>
        </p:nvSpPr>
        <p:spPr>
          <a:xfrm>
            <a:off x="4574475" y="0"/>
            <a:ext cx="4569600" cy="40947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8" name="Google Shape;1668;p1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669" name="Google Shape;1669;p186"/>
          <p:cNvSpPr txBox="1"/>
          <p:nvPr>
            <p:ph type="title"/>
          </p:nvPr>
        </p:nvSpPr>
        <p:spPr>
          <a:xfrm>
            <a:off x="539600" y="540000"/>
            <a:ext cx="396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8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70" name="Google Shape;1670;p186"/>
          <p:cNvSpPr txBox="1"/>
          <p:nvPr>
            <p:ph idx="1" type="subTitle"/>
          </p:nvPr>
        </p:nvSpPr>
        <p:spPr>
          <a:xfrm>
            <a:off x="2772000" y="4356000"/>
            <a:ext cx="360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1" name="Google Shape;1671;p186"/>
          <p:cNvSpPr txBox="1"/>
          <p:nvPr>
            <p:ph idx="2" type="subTitle"/>
          </p:nvPr>
        </p:nvSpPr>
        <p:spPr>
          <a:xfrm>
            <a:off x="540000" y="936000"/>
            <a:ext cx="34653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1672" name="Google Shape;1672;p186"/>
          <p:cNvSpPr txBox="1"/>
          <p:nvPr>
            <p:ph idx="3" type="subTitle"/>
          </p:nvPr>
        </p:nvSpPr>
        <p:spPr>
          <a:xfrm>
            <a:off x="5112000" y="936000"/>
            <a:ext cx="35346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1673" name="Google Shape;1673;p186"/>
          <p:cNvSpPr txBox="1"/>
          <p:nvPr/>
        </p:nvSpPr>
        <p:spPr>
          <a:xfrm>
            <a:off x="541125" y="1266447"/>
            <a:ext cx="1685700" cy="1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594000" spcFirstLastPara="1" rIns="91425" wrap="square" tIns="270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KEYWORDS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74" name="Google Shape;1674;p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308" y="1593263"/>
            <a:ext cx="252001" cy="252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5" name="Google Shape;1675;p186"/>
          <p:cNvSpPr txBox="1"/>
          <p:nvPr/>
        </p:nvSpPr>
        <p:spPr>
          <a:xfrm>
            <a:off x="2362676" y="1266447"/>
            <a:ext cx="1685700" cy="1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594000" spcFirstLastPara="1" rIns="91425" wrap="square" tIns="270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1B24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SEARCHES PER MONTH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76" name="Google Shape;1676;p1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7025" y="1593270"/>
            <a:ext cx="252001" cy="252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7" name="Google Shape;1677;p186"/>
          <p:cNvSpPr txBox="1"/>
          <p:nvPr/>
        </p:nvSpPr>
        <p:spPr>
          <a:xfrm>
            <a:off x="541125" y="2481602"/>
            <a:ext cx="1685700" cy="1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594000" spcFirstLastPara="1" rIns="91425" wrap="square" tIns="270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YEAR-OVER-YEAR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8" name="Google Shape;1678;p186"/>
          <p:cNvSpPr txBox="1"/>
          <p:nvPr/>
        </p:nvSpPr>
        <p:spPr>
          <a:xfrm>
            <a:off x="2362676" y="2481602"/>
            <a:ext cx="1685700" cy="1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594000" spcFirstLastPara="1" rIns="91425" wrap="square" tIns="270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MOBILE SEARCH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79" name="Google Shape;1679;p1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300" y="2813849"/>
            <a:ext cx="220501" cy="25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0" name="Google Shape;1680;p1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27300" y="2795849"/>
            <a:ext cx="179931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1" name="Google Shape;1681;p186"/>
          <p:cNvSpPr txBox="1"/>
          <p:nvPr>
            <p:ph idx="4" type="subTitle"/>
          </p:nvPr>
        </p:nvSpPr>
        <p:spPr>
          <a:xfrm>
            <a:off x="5022000" y="2181284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2" name="Google Shape;1682;p186"/>
          <p:cNvSpPr txBox="1"/>
          <p:nvPr>
            <p:ph idx="5" type="subTitle"/>
          </p:nvPr>
        </p:nvSpPr>
        <p:spPr>
          <a:xfrm>
            <a:off x="6275991" y="2181284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3" name="Google Shape;1683;p186"/>
          <p:cNvSpPr txBox="1"/>
          <p:nvPr>
            <p:ph idx="6" type="subTitle"/>
          </p:nvPr>
        </p:nvSpPr>
        <p:spPr>
          <a:xfrm>
            <a:off x="7524000" y="2181284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4" name="Google Shape;1684;p186"/>
          <p:cNvSpPr txBox="1"/>
          <p:nvPr>
            <p:ph idx="7" type="subTitle"/>
          </p:nvPr>
        </p:nvSpPr>
        <p:spPr>
          <a:xfrm>
            <a:off x="5022000" y="3438000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5" name="Google Shape;1685;p186"/>
          <p:cNvSpPr txBox="1"/>
          <p:nvPr>
            <p:ph idx="8" type="subTitle"/>
          </p:nvPr>
        </p:nvSpPr>
        <p:spPr>
          <a:xfrm>
            <a:off x="6275991" y="3438000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6" name="Google Shape;1686;p186"/>
          <p:cNvSpPr txBox="1"/>
          <p:nvPr>
            <p:ph idx="9" type="subTitle"/>
          </p:nvPr>
        </p:nvSpPr>
        <p:spPr>
          <a:xfrm>
            <a:off x="7524000" y="3438000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7" name="Google Shape;1687;p186"/>
          <p:cNvSpPr txBox="1"/>
          <p:nvPr>
            <p:ph idx="13" type="subTitle"/>
          </p:nvPr>
        </p:nvSpPr>
        <p:spPr>
          <a:xfrm>
            <a:off x="5292000" y="1371284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688" name="Google Shape;1688;p186"/>
          <p:cNvSpPr txBox="1"/>
          <p:nvPr>
            <p:ph idx="14" type="subTitle"/>
          </p:nvPr>
        </p:nvSpPr>
        <p:spPr>
          <a:xfrm>
            <a:off x="6535275" y="1371284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689" name="Google Shape;1689;p186"/>
          <p:cNvSpPr txBox="1"/>
          <p:nvPr>
            <p:ph idx="15" type="subTitle"/>
          </p:nvPr>
        </p:nvSpPr>
        <p:spPr>
          <a:xfrm>
            <a:off x="7784850" y="1371284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690" name="Google Shape;1690;p186"/>
          <p:cNvSpPr txBox="1"/>
          <p:nvPr>
            <p:ph idx="16" type="subTitle"/>
          </p:nvPr>
        </p:nvSpPr>
        <p:spPr>
          <a:xfrm>
            <a:off x="5292000" y="26172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691" name="Google Shape;1691;p186"/>
          <p:cNvSpPr txBox="1"/>
          <p:nvPr>
            <p:ph idx="17" type="subTitle"/>
          </p:nvPr>
        </p:nvSpPr>
        <p:spPr>
          <a:xfrm>
            <a:off x="6535275" y="26172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692" name="Google Shape;1692;p186"/>
          <p:cNvSpPr txBox="1"/>
          <p:nvPr>
            <p:ph idx="18" type="subTitle"/>
          </p:nvPr>
        </p:nvSpPr>
        <p:spPr>
          <a:xfrm>
            <a:off x="7784850" y="26172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pic>
        <p:nvPicPr>
          <p:cNvPr id="1693" name="Google Shape;1693;p18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90201" y="4412700"/>
            <a:ext cx="1114200" cy="1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4" name="Google Shape;1694;p186"/>
          <p:cNvSpPr txBox="1"/>
          <p:nvPr>
            <p:ph idx="19" type="title"/>
          </p:nvPr>
        </p:nvSpPr>
        <p:spPr>
          <a:xfrm>
            <a:off x="2949425" y="2761510"/>
            <a:ext cx="891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95" name="Google Shape;1695;p186"/>
          <p:cNvSpPr txBox="1"/>
          <p:nvPr>
            <p:ph idx="20" type="title"/>
          </p:nvPr>
        </p:nvSpPr>
        <p:spPr>
          <a:xfrm>
            <a:off x="2949425" y="1547232"/>
            <a:ext cx="891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96" name="Google Shape;1696;p186"/>
          <p:cNvSpPr txBox="1"/>
          <p:nvPr>
            <p:ph idx="21" type="title"/>
          </p:nvPr>
        </p:nvSpPr>
        <p:spPr>
          <a:xfrm>
            <a:off x="1148325" y="1547232"/>
            <a:ext cx="973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97" name="Google Shape;1697;p186"/>
          <p:cNvSpPr txBox="1"/>
          <p:nvPr>
            <p:ph idx="22" type="title"/>
          </p:nvPr>
        </p:nvSpPr>
        <p:spPr>
          <a:xfrm>
            <a:off x="1148325" y="2761510"/>
            <a:ext cx="973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recast: SEOmonitor-2">
  <p:cSld name="CUSTOM_4_1"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187"/>
          <p:cNvSpPr/>
          <p:nvPr/>
        </p:nvSpPr>
        <p:spPr>
          <a:xfrm>
            <a:off x="0" y="0"/>
            <a:ext cx="4674900" cy="4094700"/>
          </a:xfrm>
          <a:prstGeom prst="rect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0" name="Google Shape;1700;p187"/>
          <p:cNvSpPr/>
          <p:nvPr/>
        </p:nvSpPr>
        <p:spPr>
          <a:xfrm>
            <a:off x="4574475" y="0"/>
            <a:ext cx="4569600" cy="40947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1" name="Google Shape;1701;p1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702" name="Google Shape;1702;p187"/>
          <p:cNvSpPr txBox="1"/>
          <p:nvPr>
            <p:ph type="title"/>
          </p:nvPr>
        </p:nvSpPr>
        <p:spPr>
          <a:xfrm>
            <a:off x="539600" y="540000"/>
            <a:ext cx="396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8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03" name="Google Shape;1703;p187"/>
          <p:cNvSpPr txBox="1"/>
          <p:nvPr>
            <p:ph idx="1" type="subTitle"/>
          </p:nvPr>
        </p:nvSpPr>
        <p:spPr>
          <a:xfrm>
            <a:off x="2772000" y="4356000"/>
            <a:ext cx="360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704" name="Google Shape;1704;p187"/>
          <p:cNvSpPr txBox="1"/>
          <p:nvPr>
            <p:ph idx="2" type="subTitle"/>
          </p:nvPr>
        </p:nvSpPr>
        <p:spPr>
          <a:xfrm>
            <a:off x="540000" y="936000"/>
            <a:ext cx="34653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1705" name="Google Shape;1705;p187"/>
          <p:cNvSpPr txBox="1"/>
          <p:nvPr>
            <p:ph idx="3" type="subTitle"/>
          </p:nvPr>
        </p:nvSpPr>
        <p:spPr>
          <a:xfrm>
            <a:off x="5112000" y="936000"/>
            <a:ext cx="35346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1706" name="Google Shape;1706;p187"/>
          <p:cNvSpPr txBox="1"/>
          <p:nvPr>
            <p:ph idx="4" type="subTitle"/>
          </p:nvPr>
        </p:nvSpPr>
        <p:spPr>
          <a:xfrm>
            <a:off x="5022000" y="2181284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07" name="Google Shape;1707;p187"/>
          <p:cNvSpPr txBox="1"/>
          <p:nvPr>
            <p:ph idx="5" type="subTitle"/>
          </p:nvPr>
        </p:nvSpPr>
        <p:spPr>
          <a:xfrm>
            <a:off x="6275991" y="2181284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08" name="Google Shape;1708;p187"/>
          <p:cNvSpPr txBox="1"/>
          <p:nvPr>
            <p:ph idx="6" type="subTitle"/>
          </p:nvPr>
        </p:nvSpPr>
        <p:spPr>
          <a:xfrm>
            <a:off x="7524000" y="2181284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09" name="Google Shape;1709;p187"/>
          <p:cNvSpPr txBox="1"/>
          <p:nvPr>
            <p:ph idx="7" type="subTitle"/>
          </p:nvPr>
        </p:nvSpPr>
        <p:spPr>
          <a:xfrm>
            <a:off x="5022000" y="3438000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10" name="Google Shape;1710;p187"/>
          <p:cNvSpPr txBox="1"/>
          <p:nvPr>
            <p:ph idx="8" type="subTitle"/>
          </p:nvPr>
        </p:nvSpPr>
        <p:spPr>
          <a:xfrm>
            <a:off x="6275991" y="3438000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11" name="Google Shape;1711;p187"/>
          <p:cNvSpPr txBox="1"/>
          <p:nvPr>
            <p:ph idx="9" type="subTitle"/>
          </p:nvPr>
        </p:nvSpPr>
        <p:spPr>
          <a:xfrm>
            <a:off x="5292000" y="1371284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712" name="Google Shape;1712;p187"/>
          <p:cNvSpPr txBox="1"/>
          <p:nvPr>
            <p:ph idx="13" type="subTitle"/>
          </p:nvPr>
        </p:nvSpPr>
        <p:spPr>
          <a:xfrm>
            <a:off x="6535275" y="1371284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713" name="Google Shape;1713;p187"/>
          <p:cNvSpPr txBox="1"/>
          <p:nvPr>
            <p:ph idx="14" type="subTitle"/>
          </p:nvPr>
        </p:nvSpPr>
        <p:spPr>
          <a:xfrm>
            <a:off x="7784850" y="1371284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714" name="Google Shape;1714;p187"/>
          <p:cNvSpPr txBox="1"/>
          <p:nvPr>
            <p:ph idx="15" type="subTitle"/>
          </p:nvPr>
        </p:nvSpPr>
        <p:spPr>
          <a:xfrm>
            <a:off x="5292000" y="26172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1715" name="Google Shape;1715;p187"/>
          <p:cNvSpPr txBox="1"/>
          <p:nvPr>
            <p:ph idx="16" type="subTitle"/>
          </p:nvPr>
        </p:nvSpPr>
        <p:spPr>
          <a:xfrm>
            <a:off x="6535275" y="26172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pic>
        <p:nvPicPr>
          <p:cNvPr id="1716" name="Google Shape;1716;p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90201" y="4412700"/>
            <a:ext cx="1114200" cy="1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7" name="Google Shape;1717;p187"/>
          <p:cNvSpPr txBox="1"/>
          <p:nvPr>
            <p:ph idx="17" type="subTitle"/>
          </p:nvPr>
        </p:nvSpPr>
        <p:spPr>
          <a:xfrm>
            <a:off x="1706400" y="1490400"/>
            <a:ext cx="1692000" cy="16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4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recast: SEOmonitor-3">
  <p:cSld name="CUSTOM_4_1_1"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188"/>
          <p:cNvSpPr/>
          <p:nvPr/>
        </p:nvSpPr>
        <p:spPr>
          <a:xfrm>
            <a:off x="6246000" y="0"/>
            <a:ext cx="2898000" cy="51435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0" name="Google Shape;1720;p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721" name="Google Shape;1721;p188"/>
          <p:cNvSpPr txBox="1"/>
          <p:nvPr>
            <p:ph type="title"/>
          </p:nvPr>
        </p:nvSpPr>
        <p:spPr>
          <a:xfrm>
            <a:off x="539600" y="540000"/>
            <a:ext cx="396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8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22" name="Google Shape;1722;p188"/>
          <p:cNvSpPr txBox="1"/>
          <p:nvPr>
            <p:ph idx="1" type="subTitle"/>
          </p:nvPr>
        </p:nvSpPr>
        <p:spPr>
          <a:xfrm>
            <a:off x="540000" y="1364400"/>
            <a:ext cx="20736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1723" name="Google Shape;1723;p188"/>
          <p:cNvSpPr txBox="1"/>
          <p:nvPr>
            <p:ph idx="2" type="title"/>
          </p:nvPr>
        </p:nvSpPr>
        <p:spPr>
          <a:xfrm>
            <a:off x="3517200" y="565200"/>
            <a:ext cx="2322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u="sng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24" name="Google Shape;1724;p188"/>
          <p:cNvSpPr txBox="1"/>
          <p:nvPr>
            <p:ph idx="3" type="subTitle"/>
          </p:nvPr>
        </p:nvSpPr>
        <p:spPr>
          <a:xfrm>
            <a:off x="2865600" y="1364400"/>
            <a:ext cx="2977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1725" name="Google Shape;1725;p188"/>
          <p:cNvSpPr txBox="1"/>
          <p:nvPr/>
        </p:nvSpPr>
        <p:spPr>
          <a:xfrm>
            <a:off x="539600" y="936000"/>
            <a:ext cx="8001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Chance:</a:t>
            </a:r>
            <a:endParaRPr b="0" i="0" sz="1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6" name="Google Shape;1726;p188"/>
          <p:cNvSpPr txBox="1"/>
          <p:nvPr>
            <p:ph idx="4" type="subTitle"/>
          </p:nvPr>
        </p:nvSpPr>
        <p:spPr>
          <a:xfrm>
            <a:off x="1085250" y="906825"/>
            <a:ext cx="666000" cy="234000"/>
          </a:xfrm>
          <a:prstGeom prst="rect">
            <a:avLst/>
          </a:prstGeom>
          <a:solidFill>
            <a:srgbClr val="23B09B">
              <a:alpha val="1058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Red Hat Display"/>
              <a:buNone/>
              <a:defRPr b="1" sz="800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1727" name="Google Shape;1727;p188"/>
          <p:cNvSpPr/>
          <p:nvPr/>
        </p:nvSpPr>
        <p:spPr>
          <a:xfrm>
            <a:off x="2864600" y="1672350"/>
            <a:ext cx="2977500" cy="10608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728" name="Google Shape;1728;p188"/>
          <p:cNvSpPr/>
          <p:nvPr/>
        </p:nvSpPr>
        <p:spPr>
          <a:xfrm>
            <a:off x="539600" y="16723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Keywords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729" name="Google Shape;1729;p188"/>
          <p:cNvSpPr/>
          <p:nvPr/>
        </p:nvSpPr>
        <p:spPr>
          <a:xfrm>
            <a:off x="1615689" y="16723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Search Volume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730" name="Google Shape;1730;p188"/>
          <p:cNvSpPr/>
          <p:nvPr/>
        </p:nvSpPr>
        <p:spPr>
          <a:xfrm>
            <a:off x="539600" y="22408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Year Over Year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731" name="Google Shape;1731;p188"/>
          <p:cNvSpPr/>
          <p:nvPr/>
        </p:nvSpPr>
        <p:spPr>
          <a:xfrm>
            <a:off x="1615689" y="22408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Mobile Search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732" name="Google Shape;1732;p188"/>
          <p:cNvSpPr txBox="1"/>
          <p:nvPr>
            <p:ph idx="5" type="title"/>
          </p:nvPr>
        </p:nvSpPr>
        <p:spPr>
          <a:xfrm>
            <a:off x="539900" y="24297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33" name="Google Shape;1733;p188"/>
          <p:cNvSpPr txBox="1"/>
          <p:nvPr>
            <p:ph idx="6" type="title"/>
          </p:nvPr>
        </p:nvSpPr>
        <p:spPr>
          <a:xfrm>
            <a:off x="1615700" y="24297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34" name="Google Shape;1734;p188"/>
          <p:cNvSpPr txBox="1"/>
          <p:nvPr>
            <p:ph idx="7" type="title"/>
          </p:nvPr>
        </p:nvSpPr>
        <p:spPr>
          <a:xfrm>
            <a:off x="539900" y="18612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35" name="Google Shape;1735;p188"/>
          <p:cNvSpPr txBox="1"/>
          <p:nvPr>
            <p:ph idx="8" type="title"/>
          </p:nvPr>
        </p:nvSpPr>
        <p:spPr>
          <a:xfrm>
            <a:off x="1615700" y="18612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36" name="Google Shape;1736;p188"/>
          <p:cNvSpPr txBox="1"/>
          <p:nvPr>
            <p:ph idx="9" type="subTitle"/>
          </p:nvPr>
        </p:nvSpPr>
        <p:spPr>
          <a:xfrm>
            <a:off x="540000" y="3038400"/>
            <a:ext cx="20736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1737" name="Google Shape;1737;p188"/>
          <p:cNvSpPr/>
          <p:nvPr/>
        </p:nvSpPr>
        <p:spPr>
          <a:xfrm>
            <a:off x="539600" y="33463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Inertial Traffic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738" name="Google Shape;1738;p188"/>
          <p:cNvSpPr/>
          <p:nvPr/>
        </p:nvSpPr>
        <p:spPr>
          <a:xfrm>
            <a:off x="1615689" y="33463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Improved Traffic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739" name="Google Shape;1739;p188"/>
          <p:cNvSpPr txBox="1"/>
          <p:nvPr>
            <p:ph idx="13" type="title"/>
          </p:nvPr>
        </p:nvSpPr>
        <p:spPr>
          <a:xfrm>
            <a:off x="539900" y="35352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40" name="Google Shape;1740;p188"/>
          <p:cNvSpPr txBox="1"/>
          <p:nvPr>
            <p:ph idx="14" type="title"/>
          </p:nvPr>
        </p:nvSpPr>
        <p:spPr>
          <a:xfrm>
            <a:off x="1615700" y="35352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41" name="Google Shape;1741;p188"/>
          <p:cNvSpPr/>
          <p:nvPr/>
        </p:nvSpPr>
        <p:spPr>
          <a:xfrm>
            <a:off x="2689800" y="33463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Additional Traffic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742" name="Google Shape;1742;p188"/>
          <p:cNvSpPr/>
          <p:nvPr/>
        </p:nvSpPr>
        <p:spPr>
          <a:xfrm>
            <a:off x="3765889" y="33463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Add. Conversions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743" name="Google Shape;1743;p188"/>
          <p:cNvSpPr txBox="1"/>
          <p:nvPr>
            <p:ph idx="15" type="title"/>
          </p:nvPr>
        </p:nvSpPr>
        <p:spPr>
          <a:xfrm>
            <a:off x="2690100" y="35352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44" name="Google Shape;1744;p188"/>
          <p:cNvSpPr txBox="1"/>
          <p:nvPr>
            <p:ph idx="16" type="title"/>
          </p:nvPr>
        </p:nvSpPr>
        <p:spPr>
          <a:xfrm>
            <a:off x="3765900" y="35352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45" name="Google Shape;1745;p188"/>
          <p:cNvSpPr/>
          <p:nvPr/>
        </p:nvSpPr>
        <p:spPr>
          <a:xfrm>
            <a:off x="4839889" y="33463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Google Ads Value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746" name="Google Shape;1746;p188"/>
          <p:cNvSpPr txBox="1"/>
          <p:nvPr>
            <p:ph idx="17" type="title"/>
          </p:nvPr>
        </p:nvSpPr>
        <p:spPr>
          <a:xfrm>
            <a:off x="4839900" y="35352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47" name="Google Shape;1747;p188"/>
          <p:cNvSpPr txBox="1"/>
          <p:nvPr>
            <p:ph idx="18" type="subTitle"/>
          </p:nvPr>
        </p:nvSpPr>
        <p:spPr>
          <a:xfrm>
            <a:off x="6624382" y="3038400"/>
            <a:ext cx="19797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1748" name="Google Shape;1748;p188"/>
          <p:cNvSpPr/>
          <p:nvPr/>
        </p:nvSpPr>
        <p:spPr>
          <a:xfrm>
            <a:off x="6624000" y="3346350"/>
            <a:ext cx="952800" cy="492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Keywords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749" name="Google Shape;1749;p188"/>
          <p:cNvSpPr/>
          <p:nvPr/>
        </p:nvSpPr>
        <p:spPr>
          <a:xfrm>
            <a:off x="7651242" y="3346350"/>
            <a:ext cx="952800" cy="492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Search Volume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750" name="Google Shape;1750;p188"/>
          <p:cNvSpPr txBox="1"/>
          <p:nvPr>
            <p:ph idx="19" type="title"/>
          </p:nvPr>
        </p:nvSpPr>
        <p:spPr>
          <a:xfrm>
            <a:off x="6624286" y="3535259"/>
            <a:ext cx="9519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51" name="Google Shape;1751;p188"/>
          <p:cNvSpPr txBox="1"/>
          <p:nvPr>
            <p:ph idx="20" type="title"/>
          </p:nvPr>
        </p:nvSpPr>
        <p:spPr>
          <a:xfrm>
            <a:off x="7651253" y="3535259"/>
            <a:ext cx="9519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52" name="Google Shape;1752;p188"/>
          <p:cNvSpPr/>
          <p:nvPr/>
        </p:nvSpPr>
        <p:spPr>
          <a:xfrm>
            <a:off x="6624000" y="3916800"/>
            <a:ext cx="1979700" cy="492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Visibility Improvement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753" name="Google Shape;1753;p188"/>
          <p:cNvSpPr txBox="1"/>
          <p:nvPr>
            <p:ph idx="21" type="title"/>
          </p:nvPr>
        </p:nvSpPr>
        <p:spPr>
          <a:xfrm>
            <a:off x="6624595" y="4105709"/>
            <a:ext cx="19779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54" name="Google Shape;1754;p188"/>
          <p:cNvSpPr txBox="1"/>
          <p:nvPr>
            <p:ph idx="22" type="subTitle"/>
          </p:nvPr>
        </p:nvSpPr>
        <p:spPr>
          <a:xfrm>
            <a:off x="6624000" y="612000"/>
            <a:ext cx="19800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1755" name="Google Shape;1755;p188"/>
          <p:cNvSpPr txBox="1"/>
          <p:nvPr>
            <p:ph idx="23" type="subTitle"/>
          </p:nvPr>
        </p:nvSpPr>
        <p:spPr>
          <a:xfrm>
            <a:off x="6624000" y="846000"/>
            <a:ext cx="19800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>
                <a:solidFill>
                  <a:schemeClr val="accent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700"/>
              <a:buNone/>
              <a:defRPr sz="7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ptop_Close up_with Commentary">
  <p:cSld name="Laptop_Close up_with Commentary">
    <p:spTree>
      <p:nvGrpSpPr>
        <p:cNvPr id="1756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p189"/>
          <p:cNvSpPr/>
          <p:nvPr/>
        </p:nvSpPr>
        <p:spPr>
          <a:xfrm>
            <a:off x="7658100" y="0"/>
            <a:ext cx="14859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Google Shape;1758;p18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18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189"/>
          <p:cNvSpPr txBox="1"/>
          <p:nvPr>
            <p:ph type="title"/>
          </p:nvPr>
        </p:nvSpPr>
        <p:spPr>
          <a:xfrm>
            <a:off x="539600" y="756000"/>
            <a:ext cx="4032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61" name="Google Shape;1761;p189"/>
          <p:cNvSpPr txBox="1"/>
          <p:nvPr>
            <p:ph idx="1" type="subTitle"/>
          </p:nvPr>
        </p:nvSpPr>
        <p:spPr>
          <a:xfrm>
            <a:off x="540000" y="1350000"/>
            <a:ext cx="4032000" cy="951000"/>
          </a:xfrm>
          <a:prstGeom prst="rect">
            <a:avLst/>
          </a:prstGeom>
          <a:noFill/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sp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1762" name="Google Shape;1762;p1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3" name="Google Shape;1763;p189"/>
          <p:cNvPicPr preferRelativeResize="0"/>
          <p:nvPr/>
        </p:nvPicPr>
        <p:blipFill rotWithShape="1">
          <a:blip r:embed="rId3">
            <a:alphaModFix/>
          </a:blip>
          <a:srcRect b="0" l="0" r="19902" t="0"/>
          <a:stretch/>
        </p:blipFill>
        <p:spPr>
          <a:xfrm>
            <a:off x="4572000" y="1330331"/>
            <a:ext cx="4571950" cy="3249826"/>
          </a:xfrm>
          <a:prstGeom prst="rect">
            <a:avLst/>
          </a:prstGeom>
          <a:noFill/>
          <a:ln>
            <a:noFill/>
          </a:ln>
        </p:spPr>
      </p:pic>
      <p:sp>
        <p:nvSpPr>
          <p:cNvPr id="1764" name="Google Shape;1764;p189"/>
          <p:cNvSpPr/>
          <p:nvPr>
            <p:ph idx="2" type="pic"/>
          </p:nvPr>
        </p:nvSpPr>
        <p:spPr>
          <a:xfrm>
            <a:off x="5467700" y="1513134"/>
            <a:ext cx="3676200" cy="246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65" name="Google Shape;1765;p189"/>
          <p:cNvSpPr txBox="1"/>
          <p:nvPr>
            <p:ph idx="3" type="subTitle"/>
          </p:nvPr>
        </p:nvSpPr>
        <p:spPr>
          <a:xfrm>
            <a:off x="539600" y="2453400"/>
            <a:ext cx="4032000" cy="926400"/>
          </a:xfrm>
          <a:prstGeom prst="rect">
            <a:avLst/>
          </a:prstGeom>
          <a:solidFill>
            <a:schemeClr val="accent5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sp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ptop_Big">
  <p:cSld name="Laptop_Close up_with Commentary_1"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190"/>
          <p:cNvSpPr/>
          <p:nvPr/>
        </p:nvSpPr>
        <p:spPr>
          <a:xfrm>
            <a:off x="0" y="3069600"/>
            <a:ext cx="9144000" cy="207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8" name="Google Shape;1768;p19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9" name="Google Shape;1769;p19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0" name="Google Shape;1770;p1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01475" y="1404075"/>
            <a:ext cx="6341048" cy="36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Google Shape;1771;p190"/>
          <p:cNvSpPr/>
          <p:nvPr>
            <p:ph idx="2" type="pic"/>
          </p:nvPr>
        </p:nvSpPr>
        <p:spPr>
          <a:xfrm>
            <a:off x="2396501" y="1607151"/>
            <a:ext cx="4361100" cy="2733300"/>
          </a:xfrm>
          <a:prstGeom prst="rect">
            <a:avLst/>
          </a:prstGeom>
          <a:noFill/>
          <a:ln>
            <a:noFill/>
          </a:ln>
        </p:spPr>
      </p:sp>
      <p:sp>
        <p:nvSpPr>
          <p:cNvPr id="1772" name="Google Shape;1772;p190"/>
          <p:cNvSpPr txBox="1"/>
          <p:nvPr>
            <p:ph type="title"/>
          </p:nvPr>
        </p:nvSpPr>
        <p:spPr>
          <a:xfrm>
            <a:off x="539600" y="756000"/>
            <a:ext cx="73104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ptop_Big 1">
  <p:cSld name="Laptop_Close up_with Commentary_1_1"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p191"/>
          <p:cNvSpPr/>
          <p:nvPr/>
        </p:nvSpPr>
        <p:spPr>
          <a:xfrm>
            <a:off x="0" y="3069600"/>
            <a:ext cx="9144000" cy="207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5" name="Google Shape;1775;p19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6" name="Google Shape;1776;p19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7" name="Google Shape;1777;p1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01475" y="1404075"/>
            <a:ext cx="6341048" cy="36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8" name="Google Shape;1778;p191"/>
          <p:cNvSpPr/>
          <p:nvPr>
            <p:ph idx="2" type="pic"/>
          </p:nvPr>
        </p:nvSpPr>
        <p:spPr>
          <a:xfrm>
            <a:off x="2396501" y="1607151"/>
            <a:ext cx="4361100" cy="2733300"/>
          </a:xfrm>
          <a:prstGeom prst="rect">
            <a:avLst/>
          </a:prstGeom>
          <a:noFill/>
          <a:ln>
            <a:noFill/>
          </a:ln>
        </p:spPr>
      </p:sp>
      <p:sp>
        <p:nvSpPr>
          <p:cNvPr id="1779" name="Google Shape;1779;p191"/>
          <p:cNvSpPr txBox="1"/>
          <p:nvPr>
            <p:ph type="title"/>
          </p:nvPr>
        </p:nvSpPr>
        <p:spPr>
          <a:xfrm>
            <a:off x="539600" y="756000"/>
            <a:ext cx="73104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xPhones_with Commentary">
  <p:cSld name="2xPhones_with Commentary">
    <p:spTree>
      <p:nvGrpSpPr>
        <p:cNvPr id="1780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192"/>
          <p:cNvSpPr/>
          <p:nvPr/>
        </p:nvSpPr>
        <p:spPr>
          <a:xfrm>
            <a:off x="7658100" y="0"/>
            <a:ext cx="1485900" cy="514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2" name="Google Shape;1782;p1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79100" y="1302350"/>
            <a:ext cx="1648811" cy="339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3" name="Google Shape;1783;p192"/>
          <p:cNvSpPr txBox="1"/>
          <p:nvPr>
            <p:ph type="title"/>
          </p:nvPr>
        </p:nvSpPr>
        <p:spPr>
          <a:xfrm>
            <a:off x="540000" y="756000"/>
            <a:ext cx="7118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sp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ed Hat Display"/>
              <a:buNone/>
              <a:defRPr b="1" sz="3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84" name="Google Shape;1784;p19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5" name="Google Shape;1785;p192"/>
          <p:cNvSpPr txBox="1"/>
          <p:nvPr>
            <p:ph idx="1" type="subTitle"/>
          </p:nvPr>
        </p:nvSpPr>
        <p:spPr>
          <a:xfrm>
            <a:off x="540000" y="1350000"/>
            <a:ext cx="2052000" cy="926400"/>
          </a:xfrm>
          <a:prstGeom prst="rect">
            <a:avLst/>
          </a:prstGeom>
          <a:noFill/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sp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1786" name="Google Shape;1786;p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787" name="Google Shape;1787;p192"/>
          <p:cNvSpPr/>
          <p:nvPr>
            <p:ph idx="2" type="pic"/>
          </p:nvPr>
        </p:nvSpPr>
        <p:spPr>
          <a:xfrm>
            <a:off x="5281690" y="1392174"/>
            <a:ext cx="1445100" cy="31335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  <p:pic>
        <p:nvPicPr>
          <p:cNvPr id="1788" name="Google Shape;1788;p1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55490" y="1302350"/>
            <a:ext cx="1648811" cy="339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9" name="Google Shape;1789;p192"/>
          <p:cNvSpPr/>
          <p:nvPr>
            <p:ph idx="3" type="pic"/>
          </p:nvPr>
        </p:nvSpPr>
        <p:spPr>
          <a:xfrm>
            <a:off x="7058081" y="1392174"/>
            <a:ext cx="1445100" cy="31335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  <p:sp>
        <p:nvSpPr>
          <p:cNvPr id="1790" name="Google Shape;1790;p192"/>
          <p:cNvSpPr txBox="1"/>
          <p:nvPr>
            <p:ph idx="4" type="subTitle"/>
          </p:nvPr>
        </p:nvSpPr>
        <p:spPr>
          <a:xfrm>
            <a:off x="2844300" y="1350000"/>
            <a:ext cx="2052000" cy="926400"/>
          </a:xfrm>
          <a:prstGeom prst="rect">
            <a:avLst/>
          </a:prstGeom>
          <a:solidFill>
            <a:schemeClr val="accent5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sp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2901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Heading">
  <p:cSld name="SECTION_HEADER_1_2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57"/>
          <p:cNvSpPr txBox="1"/>
          <p:nvPr>
            <p:ph type="title"/>
          </p:nvPr>
        </p:nvSpPr>
        <p:spPr>
          <a:xfrm>
            <a:off x="1308600" y="1712960"/>
            <a:ext cx="65268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60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6" name="Google Shape;66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57"/>
          <p:cNvSpPr/>
          <p:nvPr/>
        </p:nvSpPr>
        <p:spPr>
          <a:xfrm>
            <a:off x="4392000" y="1249994"/>
            <a:ext cx="360000" cy="28800"/>
          </a:xfrm>
          <a:prstGeom prst="rect">
            <a:avLst/>
          </a:prstGeom>
          <a:solidFill>
            <a:srgbClr val="24B6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xPhones_with Commentary ">
  <p:cSld name="2xPhones_with Commentary_2">
    <p:spTree>
      <p:nvGrpSpPr>
        <p:cNvPr id="179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p193"/>
          <p:cNvSpPr/>
          <p:nvPr/>
        </p:nvSpPr>
        <p:spPr>
          <a:xfrm>
            <a:off x="7658100" y="0"/>
            <a:ext cx="1485900" cy="514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3" name="Google Shape;1793;p193"/>
          <p:cNvSpPr txBox="1"/>
          <p:nvPr>
            <p:ph type="title"/>
          </p:nvPr>
        </p:nvSpPr>
        <p:spPr>
          <a:xfrm>
            <a:off x="540000" y="756000"/>
            <a:ext cx="7118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sp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ed Hat Display"/>
              <a:buNone/>
              <a:defRPr b="1" sz="3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94" name="Google Shape;1794;p19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193"/>
          <p:cNvSpPr txBox="1"/>
          <p:nvPr>
            <p:ph idx="1" type="subTitle"/>
          </p:nvPr>
        </p:nvSpPr>
        <p:spPr>
          <a:xfrm>
            <a:off x="540000" y="1350000"/>
            <a:ext cx="2052000" cy="926400"/>
          </a:xfrm>
          <a:prstGeom prst="rect">
            <a:avLst/>
          </a:prstGeom>
          <a:noFill/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sp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1796" name="Google Shape;1796;p1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797" name="Google Shape;1797;p193"/>
          <p:cNvSpPr txBox="1"/>
          <p:nvPr>
            <p:ph idx="2" type="subTitle"/>
          </p:nvPr>
        </p:nvSpPr>
        <p:spPr>
          <a:xfrm>
            <a:off x="2844300" y="1350000"/>
            <a:ext cx="2052000" cy="926400"/>
          </a:xfrm>
          <a:prstGeom prst="rect">
            <a:avLst/>
          </a:prstGeom>
          <a:solidFill>
            <a:schemeClr val="accent5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sp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798" name="Google Shape;1798;p193"/>
          <p:cNvPicPr preferRelativeResize="0"/>
          <p:nvPr/>
        </p:nvPicPr>
        <p:blipFill rotWithShape="1">
          <a:blip r:embed="rId3">
            <a:alphaModFix/>
          </a:blip>
          <a:srcRect b="33492" l="0" r="0" t="0"/>
          <a:stretch/>
        </p:blipFill>
        <p:spPr>
          <a:xfrm>
            <a:off x="5812300" y="1332000"/>
            <a:ext cx="2792000" cy="3818102"/>
          </a:xfrm>
          <a:prstGeom prst="rect">
            <a:avLst/>
          </a:prstGeom>
          <a:noFill/>
          <a:ln>
            <a:noFill/>
          </a:ln>
        </p:spPr>
      </p:pic>
      <p:sp>
        <p:nvSpPr>
          <p:cNvPr id="1799" name="Google Shape;1799;p193"/>
          <p:cNvSpPr/>
          <p:nvPr>
            <p:ph idx="3" type="pic"/>
          </p:nvPr>
        </p:nvSpPr>
        <p:spPr>
          <a:xfrm>
            <a:off x="5990000" y="1485875"/>
            <a:ext cx="2436600" cy="39516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2901">
          <p15:clr>
            <a:srgbClr val="E46962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xPhones ">
  <p:cSld name="2xPhones_with Commentary_2_1_1">
    <p:spTree>
      <p:nvGrpSpPr>
        <p:cNvPr id="1800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194"/>
          <p:cNvSpPr txBox="1"/>
          <p:nvPr>
            <p:ph type="title"/>
          </p:nvPr>
        </p:nvSpPr>
        <p:spPr>
          <a:xfrm>
            <a:off x="540000" y="756000"/>
            <a:ext cx="7118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sp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ed Hat Display"/>
              <a:buNone/>
              <a:defRPr b="1" sz="3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02" name="Google Shape;1802;p19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3" name="Google Shape;1803;p194"/>
          <p:cNvPicPr preferRelativeResize="0"/>
          <p:nvPr/>
        </p:nvPicPr>
        <p:blipFill rotWithShape="1">
          <a:blip r:embed="rId2">
            <a:alphaModFix/>
          </a:blip>
          <a:srcRect b="31167" l="0" r="0" t="0"/>
          <a:stretch/>
        </p:blipFill>
        <p:spPr>
          <a:xfrm>
            <a:off x="3268600" y="1555725"/>
            <a:ext cx="2536199" cy="358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Google Shape;1804;p194"/>
          <p:cNvSpPr/>
          <p:nvPr>
            <p:ph idx="2" type="pic"/>
          </p:nvPr>
        </p:nvSpPr>
        <p:spPr>
          <a:xfrm>
            <a:off x="3430028" y="1695503"/>
            <a:ext cx="2213400" cy="35895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  <p:pic>
        <p:nvPicPr>
          <p:cNvPr id="1805" name="Google Shape;1805;p194"/>
          <p:cNvPicPr preferRelativeResize="0"/>
          <p:nvPr/>
        </p:nvPicPr>
        <p:blipFill rotWithShape="1">
          <a:blip r:embed="rId2">
            <a:alphaModFix/>
          </a:blip>
          <a:srcRect b="31167" l="0" r="0" t="0"/>
          <a:stretch/>
        </p:blipFill>
        <p:spPr>
          <a:xfrm>
            <a:off x="540000" y="1555725"/>
            <a:ext cx="2536199" cy="358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6" name="Google Shape;1806;p194"/>
          <p:cNvSpPr/>
          <p:nvPr>
            <p:ph idx="3" type="pic"/>
          </p:nvPr>
        </p:nvSpPr>
        <p:spPr>
          <a:xfrm>
            <a:off x="701419" y="1695503"/>
            <a:ext cx="2213400" cy="35895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  <p:pic>
        <p:nvPicPr>
          <p:cNvPr id="1807" name="Google Shape;1807;p194"/>
          <p:cNvPicPr preferRelativeResize="0"/>
          <p:nvPr/>
        </p:nvPicPr>
        <p:blipFill rotWithShape="1">
          <a:blip r:embed="rId2">
            <a:alphaModFix/>
          </a:blip>
          <a:srcRect b="31167" l="0" r="0" t="0"/>
          <a:stretch/>
        </p:blipFill>
        <p:spPr>
          <a:xfrm>
            <a:off x="5997200" y="1555725"/>
            <a:ext cx="2536199" cy="358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8" name="Google Shape;1808;p194"/>
          <p:cNvSpPr/>
          <p:nvPr>
            <p:ph idx="4" type="pic"/>
          </p:nvPr>
        </p:nvSpPr>
        <p:spPr>
          <a:xfrm>
            <a:off x="6158628" y="1695503"/>
            <a:ext cx="2213400" cy="35895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2901">
          <p15:clr>
            <a:srgbClr val="E46962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Laptop_with Commentary">
  <p:cSld name="Large Laptop_with Commentary">
    <p:spTree>
      <p:nvGrpSpPr>
        <p:cNvPr id="1809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0" name="Google Shape;1810;p195"/>
          <p:cNvGrpSpPr/>
          <p:nvPr/>
        </p:nvGrpSpPr>
        <p:grpSpPr>
          <a:xfrm>
            <a:off x="-359" y="4112124"/>
            <a:ext cx="9143808" cy="1031217"/>
            <a:chOff x="4154592" y="4192926"/>
            <a:chExt cx="7518961" cy="3080100"/>
          </a:xfrm>
        </p:grpSpPr>
        <p:sp>
          <p:nvSpPr>
            <p:cNvPr id="1811" name="Google Shape;1811;p195"/>
            <p:cNvSpPr/>
            <p:nvPr/>
          </p:nvSpPr>
          <p:spPr>
            <a:xfrm rot="10800000">
              <a:off x="4345407" y="5165585"/>
              <a:ext cx="7328100" cy="16824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9100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Sail"/>
                <a:ea typeface="Sail"/>
                <a:cs typeface="Sail"/>
                <a:sym typeface="Sail"/>
              </a:endParaRPr>
            </a:p>
          </p:txBody>
        </p:sp>
        <p:sp>
          <p:nvSpPr>
            <p:cNvPr id="1812" name="Google Shape;1812;p195"/>
            <p:cNvSpPr/>
            <p:nvPr/>
          </p:nvSpPr>
          <p:spPr>
            <a:xfrm rot="5400000">
              <a:off x="4238292" y="4109226"/>
              <a:ext cx="2646000" cy="2813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8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Sail"/>
                <a:ea typeface="Sail"/>
                <a:cs typeface="Sail"/>
                <a:sym typeface="Sail"/>
              </a:endParaRPr>
            </a:p>
          </p:txBody>
        </p:sp>
        <p:sp>
          <p:nvSpPr>
            <p:cNvPr id="1813" name="Google Shape;1813;p195"/>
            <p:cNvSpPr/>
            <p:nvPr/>
          </p:nvSpPr>
          <p:spPr>
            <a:xfrm flipH="1" rot="-5400000">
              <a:off x="10009153" y="5608626"/>
              <a:ext cx="3080100" cy="2487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33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Sail"/>
                <a:ea typeface="Sail"/>
                <a:cs typeface="Sail"/>
                <a:sym typeface="Sail"/>
              </a:endParaRPr>
            </a:p>
          </p:txBody>
        </p:sp>
      </p:grpSp>
      <p:pic>
        <p:nvPicPr>
          <p:cNvPr id="1814" name="Google Shape;1814;p195"/>
          <p:cNvPicPr preferRelativeResize="0"/>
          <p:nvPr/>
        </p:nvPicPr>
        <p:blipFill rotWithShape="1">
          <a:blip r:embed="rId2">
            <a:alphaModFix/>
          </a:blip>
          <a:srcRect b="17190" l="8664" r="10132" t="18495"/>
          <a:stretch/>
        </p:blipFill>
        <p:spPr>
          <a:xfrm>
            <a:off x="3051877" y="1238023"/>
            <a:ext cx="5860255" cy="3464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815" name="Google Shape;1815;p195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8730462" y="205200"/>
            <a:ext cx="190615" cy="1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6" name="Google Shape;1816;p195"/>
          <p:cNvSpPr txBox="1"/>
          <p:nvPr>
            <p:ph idx="1" type="body"/>
          </p:nvPr>
        </p:nvSpPr>
        <p:spPr>
          <a:xfrm>
            <a:off x="302400" y="1385100"/>
            <a:ext cx="2517600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→"/>
              <a:defRPr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817" name="Google Shape;1817;p195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18" name="Google Shape;1818;p195"/>
          <p:cNvSpPr/>
          <p:nvPr>
            <p:ph idx="2" type="pic"/>
          </p:nvPr>
        </p:nvSpPr>
        <p:spPr>
          <a:xfrm>
            <a:off x="3890597" y="1509030"/>
            <a:ext cx="4276500" cy="2678400"/>
          </a:xfrm>
          <a:prstGeom prst="rect">
            <a:avLst/>
          </a:prstGeom>
          <a:gradFill>
            <a:gsLst>
              <a:gs pos="0">
                <a:srgbClr val="D8D8D8"/>
              </a:gs>
              <a:gs pos="68000">
                <a:schemeClr val="accent3"/>
              </a:gs>
              <a:gs pos="75000">
                <a:srgbClr val="A5A5A5"/>
              </a:gs>
              <a:gs pos="86000">
                <a:schemeClr val="accent3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</p:sp>
      <p:sp>
        <p:nvSpPr>
          <p:cNvPr id="1819" name="Google Shape;1819;p195"/>
          <p:cNvSpPr txBox="1"/>
          <p:nvPr>
            <p:ph idx="12" type="sldNum"/>
          </p:nvPr>
        </p:nvSpPr>
        <p:spPr>
          <a:xfrm>
            <a:off x="313726" y="194400"/>
            <a:ext cx="43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20" name="Google Shape;1820;p195"/>
          <p:cNvSpPr txBox="1"/>
          <p:nvPr>
            <p:ph type="title"/>
          </p:nvPr>
        </p:nvSpPr>
        <p:spPr>
          <a:xfrm>
            <a:off x="302400" y="499500"/>
            <a:ext cx="85284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21" name="Google Shape;1821;p195"/>
          <p:cNvSpPr txBox="1"/>
          <p:nvPr>
            <p:ph idx="3" type="body"/>
          </p:nvPr>
        </p:nvSpPr>
        <p:spPr>
          <a:xfrm>
            <a:off x="302400" y="710100"/>
            <a:ext cx="39792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il"/>
              <a:buChar char="→"/>
              <a:defRPr sz="1200"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ptop_with Commentary">
  <p:cSld name="Laptop_with Commentary">
    <p:spTree>
      <p:nvGrpSpPr>
        <p:cNvPr id="1822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196"/>
          <p:cNvGrpSpPr/>
          <p:nvPr/>
        </p:nvGrpSpPr>
        <p:grpSpPr>
          <a:xfrm>
            <a:off x="4517972" y="3144694"/>
            <a:ext cx="4604918" cy="1991299"/>
            <a:chOff x="6023963" y="4192925"/>
            <a:chExt cx="6139891" cy="2655065"/>
          </a:xfrm>
        </p:grpSpPr>
        <p:sp>
          <p:nvSpPr>
            <p:cNvPr id="1824" name="Google Shape;1824;p196"/>
            <p:cNvSpPr/>
            <p:nvPr/>
          </p:nvSpPr>
          <p:spPr>
            <a:xfrm rot="10800000">
              <a:off x="6068530" y="5165590"/>
              <a:ext cx="6081300" cy="16824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9100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196"/>
            <p:cNvSpPr/>
            <p:nvPr/>
          </p:nvSpPr>
          <p:spPr>
            <a:xfrm rot="5400000">
              <a:off x="5146163" y="5070725"/>
              <a:ext cx="2646000" cy="890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8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196"/>
            <p:cNvSpPr/>
            <p:nvPr/>
          </p:nvSpPr>
          <p:spPr>
            <a:xfrm flipH="1" rot="-5400000">
              <a:off x="10395654" y="5070725"/>
              <a:ext cx="2646000" cy="890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33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close up of a logo&#10;&#10;Description automatically generated" id="1827" name="Google Shape;1827;p196"/>
          <p:cNvPicPr preferRelativeResize="0"/>
          <p:nvPr/>
        </p:nvPicPr>
        <p:blipFill rotWithShape="1">
          <a:blip r:embed="rId2">
            <a:alphaModFix amt="10000"/>
          </a:blip>
          <a:srcRect b="0" l="0" r="0" t="0"/>
          <a:stretch/>
        </p:blipFill>
        <p:spPr>
          <a:xfrm>
            <a:off x="8730462" y="205200"/>
            <a:ext cx="190615" cy="1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8" name="Google Shape;1828;p196"/>
          <p:cNvSpPr txBox="1"/>
          <p:nvPr>
            <p:ph idx="1" type="body"/>
          </p:nvPr>
        </p:nvSpPr>
        <p:spPr>
          <a:xfrm>
            <a:off x="302400" y="1385100"/>
            <a:ext cx="4077000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→"/>
              <a:defRPr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829" name="Google Shape;1829;p196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830" name="Google Shape;1830;p196"/>
          <p:cNvPicPr preferRelativeResize="0"/>
          <p:nvPr/>
        </p:nvPicPr>
        <p:blipFill rotWithShape="1">
          <a:blip r:embed="rId3">
            <a:alphaModFix/>
          </a:blip>
          <a:srcRect b="17190" l="8664" r="10132" t="18495"/>
          <a:stretch/>
        </p:blipFill>
        <p:spPr>
          <a:xfrm>
            <a:off x="4622853" y="1487862"/>
            <a:ext cx="4372959" cy="2585188"/>
          </a:xfrm>
          <a:prstGeom prst="rect">
            <a:avLst/>
          </a:prstGeom>
          <a:noFill/>
          <a:ln>
            <a:noFill/>
          </a:ln>
        </p:spPr>
      </p:pic>
      <p:sp>
        <p:nvSpPr>
          <p:cNvPr id="1831" name="Google Shape;1831;p196"/>
          <p:cNvSpPr/>
          <p:nvPr>
            <p:ph idx="2" type="pic"/>
          </p:nvPr>
        </p:nvSpPr>
        <p:spPr>
          <a:xfrm>
            <a:off x="5251500" y="1700263"/>
            <a:ext cx="3186000" cy="1984500"/>
          </a:xfrm>
          <a:prstGeom prst="rect">
            <a:avLst/>
          </a:prstGeom>
          <a:gradFill>
            <a:gsLst>
              <a:gs pos="0">
                <a:srgbClr val="D8D8D8"/>
              </a:gs>
              <a:gs pos="68000">
                <a:schemeClr val="accent3"/>
              </a:gs>
              <a:gs pos="75000">
                <a:srgbClr val="A5A5A5"/>
              </a:gs>
              <a:gs pos="86000">
                <a:schemeClr val="accent3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</p:sp>
      <p:sp>
        <p:nvSpPr>
          <p:cNvPr id="1832" name="Google Shape;1832;p196"/>
          <p:cNvSpPr txBox="1"/>
          <p:nvPr>
            <p:ph idx="12" type="sldNum"/>
          </p:nvPr>
        </p:nvSpPr>
        <p:spPr>
          <a:xfrm>
            <a:off x="313726" y="194400"/>
            <a:ext cx="43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33" name="Google Shape;1833;p196"/>
          <p:cNvSpPr txBox="1"/>
          <p:nvPr>
            <p:ph type="title"/>
          </p:nvPr>
        </p:nvSpPr>
        <p:spPr>
          <a:xfrm>
            <a:off x="302400" y="499500"/>
            <a:ext cx="85284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34" name="Google Shape;1834;p196"/>
          <p:cNvSpPr txBox="1"/>
          <p:nvPr>
            <p:ph idx="3" type="body"/>
          </p:nvPr>
        </p:nvSpPr>
        <p:spPr>
          <a:xfrm>
            <a:off x="302400" y="710100"/>
            <a:ext cx="39792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il"/>
              <a:buChar char="→"/>
              <a:defRPr sz="1200"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H Image_TEXT HEAVY 10pt">
  <p:cSld name="RH Image_TEXT HEAVY 10pt"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197"/>
          <p:cNvSpPr/>
          <p:nvPr/>
        </p:nvSpPr>
        <p:spPr>
          <a:xfrm>
            <a:off x="45711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7" name="Google Shape;1837;p197"/>
          <p:cNvSpPr txBox="1"/>
          <p:nvPr>
            <p:ph idx="1" type="body"/>
          </p:nvPr>
        </p:nvSpPr>
        <p:spPr>
          <a:xfrm>
            <a:off x="4570673" y="0"/>
            <a:ext cx="45711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85750" lvl="0" marL="4572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ail"/>
              <a:buChar char="→"/>
              <a:defRPr b="1" i="0">
                <a:latin typeface="Sail"/>
                <a:ea typeface="Sail"/>
                <a:cs typeface="Sail"/>
                <a:sym typeface="Sail"/>
              </a:defRPr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838" name="Google Shape;1838;p197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9" name="Google Shape;1839;p197"/>
          <p:cNvSpPr txBox="1"/>
          <p:nvPr>
            <p:ph idx="12" type="sldNum"/>
          </p:nvPr>
        </p:nvSpPr>
        <p:spPr>
          <a:xfrm>
            <a:off x="313726" y="194400"/>
            <a:ext cx="43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40" name="Google Shape;1840;p197"/>
          <p:cNvSpPr txBox="1"/>
          <p:nvPr>
            <p:ph type="title"/>
          </p:nvPr>
        </p:nvSpPr>
        <p:spPr>
          <a:xfrm>
            <a:off x="302400" y="499500"/>
            <a:ext cx="85284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41" name="Google Shape;1841;p197"/>
          <p:cNvSpPr txBox="1"/>
          <p:nvPr>
            <p:ph idx="2" type="body"/>
          </p:nvPr>
        </p:nvSpPr>
        <p:spPr>
          <a:xfrm>
            <a:off x="302400" y="1399365"/>
            <a:ext cx="3977100" cy="34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ail"/>
              <a:buChar char="→"/>
              <a:defRPr sz="800"/>
            </a:lvl1pPr>
            <a:lvl2pPr indent="-2794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ail"/>
              <a:buChar char="●"/>
              <a:defRPr sz="800"/>
            </a:lvl2pPr>
            <a:lvl3pPr indent="-2794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3pPr>
            <a:lvl4pPr indent="-2794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4pPr>
            <a:lvl5pPr indent="-2667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ail"/>
              <a:buChar char="○"/>
              <a:defRPr sz="600"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842" name="Google Shape;1842;p197"/>
          <p:cNvSpPr txBox="1"/>
          <p:nvPr>
            <p:ph idx="3" type="body"/>
          </p:nvPr>
        </p:nvSpPr>
        <p:spPr>
          <a:xfrm>
            <a:off x="302400" y="710100"/>
            <a:ext cx="39792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il"/>
              <a:buChar char="→"/>
              <a:defRPr sz="1200"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H Black Quote Block_with Commentary">
  <p:cSld name="LH Black Quote Block_with Commentary">
    <p:spTree>
      <p:nvGrpSpPr>
        <p:cNvPr id="1843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p198"/>
          <p:cNvSpPr txBox="1"/>
          <p:nvPr>
            <p:ph idx="1" type="body"/>
          </p:nvPr>
        </p:nvSpPr>
        <p:spPr>
          <a:xfrm>
            <a:off x="4868729" y="1385100"/>
            <a:ext cx="3971700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→"/>
              <a:defRPr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845" name="Google Shape;1845;p19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6" name="Google Shape;1846;p198"/>
          <p:cNvSpPr txBox="1"/>
          <p:nvPr>
            <p:ph type="title"/>
          </p:nvPr>
        </p:nvSpPr>
        <p:spPr>
          <a:xfrm>
            <a:off x="4868100" y="499500"/>
            <a:ext cx="39717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47" name="Google Shape;1847;p198"/>
          <p:cNvSpPr txBox="1"/>
          <p:nvPr>
            <p:ph idx="2" type="body"/>
          </p:nvPr>
        </p:nvSpPr>
        <p:spPr>
          <a:xfrm>
            <a:off x="703405" y="1410891"/>
            <a:ext cx="3165300" cy="32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514350" lvl="0" marL="457200" algn="ctr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Char char="→"/>
              <a:defRPr b="0" sz="45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848" name="Google Shape;1848;p198"/>
          <p:cNvSpPr txBox="1"/>
          <p:nvPr>
            <p:ph idx="3" type="body"/>
          </p:nvPr>
        </p:nvSpPr>
        <p:spPr>
          <a:xfrm>
            <a:off x="4868100" y="710100"/>
            <a:ext cx="39717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il"/>
              <a:buChar char="→"/>
              <a:defRPr sz="1200"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H Black Quote Block_with Commentary">
  <p:cSld name="RH Black Quote Block_with Commentary"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199"/>
          <p:cNvSpPr/>
          <p:nvPr/>
        </p:nvSpPr>
        <p:spPr>
          <a:xfrm>
            <a:off x="45711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1" name="Google Shape;1851;p199"/>
          <p:cNvSpPr txBox="1"/>
          <p:nvPr>
            <p:ph idx="1" type="body"/>
          </p:nvPr>
        </p:nvSpPr>
        <p:spPr>
          <a:xfrm>
            <a:off x="302400" y="1385100"/>
            <a:ext cx="3977100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→"/>
              <a:defRPr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852" name="Google Shape;1852;p199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3" name="Google Shape;1853;p199"/>
          <p:cNvSpPr txBox="1"/>
          <p:nvPr>
            <p:ph idx="12" type="sldNum"/>
          </p:nvPr>
        </p:nvSpPr>
        <p:spPr>
          <a:xfrm>
            <a:off x="313726" y="194400"/>
            <a:ext cx="43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54" name="Google Shape;1854;p199"/>
          <p:cNvSpPr txBox="1"/>
          <p:nvPr>
            <p:ph type="title"/>
          </p:nvPr>
        </p:nvSpPr>
        <p:spPr>
          <a:xfrm>
            <a:off x="302400" y="499500"/>
            <a:ext cx="85284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55" name="Google Shape;1855;p199"/>
          <p:cNvSpPr txBox="1"/>
          <p:nvPr>
            <p:ph idx="2" type="body"/>
          </p:nvPr>
        </p:nvSpPr>
        <p:spPr>
          <a:xfrm>
            <a:off x="5270791" y="1410891"/>
            <a:ext cx="3165300" cy="32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514350" lvl="0" marL="457200" algn="ctr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Char char="→"/>
              <a:defRPr b="0" sz="45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856" name="Google Shape;1856;p199"/>
          <p:cNvSpPr txBox="1"/>
          <p:nvPr>
            <p:ph idx="3" type="body"/>
          </p:nvPr>
        </p:nvSpPr>
        <p:spPr>
          <a:xfrm>
            <a:off x="302400" y="710100"/>
            <a:ext cx="39792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il"/>
              <a:buChar char="→"/>
              <a:defRPr sz="1200"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xPhones_with Commentary 1">
  <p:cSld name="2xPhones_with Commentary_1">
    <p:spTree>
      <p:nvGrpSpPr>
        <p:cNvPr id="1857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 close up of a logo&#10;&#10;Description automatically generated" id="1858" name="Google Shape;1858;p200"/>
          <p:cNvSpPr/>
          <p:nvPr/>
        </p:nvSpPr>
        <p:spPr>
          <a:xfrm>
            <a:off x="8730462" y="205200"/>
            <a:ext cx="190615" cy="1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9" name="Google Shape;1859;p200"/>
          <p:cNvSpPr txBox="1"/>
          <p:nvPr>
            <p:ph idx="1" type="body"/>
          </p:nvPr>
        </p:nvSpPr>
        <p:spPr>
          <a:xfrm>
            <a:off x="302400" y="1385100"/>
            <a:ext cx="4077000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→"/>
              <a:defRPr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860" name="Google Shape;1860;p200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861" name="Google Shape;1861;p200"/>
          <p:cNvGrpSpPr/>
          <p:nvPr/>
        </p:nvGrpSpPr>
        <p:grpSpPr>
          <a:xfrm>
            <a:off x="4552017" y="3144694"/>
            <a:ext cx="4592001" cy="2007888"/>
            <a:chOff x="6069356" y="4192925"/>
            <a:chExt cx="6122668" cy="2677184"/>
          </a:xfrm>
        </p:grpSpPr>
        <p:sp>
          <p:nvSpPr>
            <p:cNvPr id="1862" name="Google Shape;1862;p200"/>
            <p:cNvSpPr/>
            <p:nvPr/>
          </p:nvSpPr>
          <p:spPr>
            <a:xfrm rot="10800000">
              <a:off x="9165359" y="5187709"/>
              <a:ext cx="1522800" cy="1682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5000">
                  <a:schemeClr val="lt1"/>
                </a:gs>
                <a:gs pos="100000">
                  <a:srgbClr val="D8D8D8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200"/>
            <p:cNvSpPr/>
            <p:nvPr/>
          </p:nvSpPr>
          <p:spPr>
            <a:xfrm flipH="1" rot="10800000">
              <a:off x="10669200" y="5187709"/>
              <a:ext cx="1522800" cy="1682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5000">
                  <a:schemeClr val="lt1"/>
                </a:gs>
                <a:gs pos="100000">
                  <a:srgbClr val="D8D8D8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p200"/>
            <p:cNvSpPr/>
            <p:nvPr/>
          </p:nvSpPr>
          <p:spPr>
            <a:xfrm rot="10800000">
              <a:off x="6137110" y="5187709"/>
              <a:ext cx="1522800" cy="1682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5000">
                  <a:schemeClr val="lt1"/>
                </a:gs>
                <a:gs pos="100000">
                  <a:srgbClr val="D8D8D8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p200"/>
            <p:cNvSpPr/>
            <p:nvPr/>
          </p:nvSpPr>
          <p:spPr>
            <a:xfrm flipH="1" rot="10800000">
              <a:off x="7655710" y="5187709"/>
              <a:ext cx="1522800" cy="1682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5000">
                  <a:schemeClr val="lt1"/>
                </a:gs>
                <a:gs pos="100000">
                  <a:srgbClr val="D8D8D8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200"/>
            <p:cNvSpPr/>
            <p:nvPr/>
          </p:nvSpPr>
          <p:spPr>
            <a:xfrm rot="5400000">
              <a:off x="5011706" y="5250575"/>
              <a:ext cx="2646000" cy="5307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8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200"/>
            <p:cNvSpPr/>
            <p:nvPr/>
          </p:nvSpPr>
          <p:spPr>
            <a:xfrm flipH="1" rot="-5400000">
              <a:off x="10629324" y="5276225"/>
              <a:ext cx="2646000" cy="479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33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8" name="Google Shape;1868;p200"/>
          <p:cNvSpPr/>
          <p:nvPr/>
        </p:nvSpPr>
        <p:spPr>
          <a:xfrm>
            <a:off x="4889983" y="634837"/>
            <a:ext cx="1977268" cy="389258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9" name="Google Shape;1869;p200"/>
          <p:cNvSpPr/>
          <p:nvPr/>
        </p:nvSpPr>
        <p:spPr>
          <a:xfrm>
            <a:off x="6867912" y="623327"/>
            <a:ext cx="1976153" cy="3892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0" name="Google Shape;1870;p200"/>
          <p:cNvSpPr/>
          <p:nvPr>
            <p:ph idx="2" type="pic"/>
          </p:nvPr>
        </p:nvSpPr>
        <p:spPr>
          <a:xfrm>
            <a:off x="5133009" y="1037410"/>
            <a:ext cx="1530900" cy="3318900"/>
          </a:xfrm>
          <a:prstGeom prst="roundRect">
            <a:avLst>
              <a:gd fmla="val 10170" name="adj"/>
            </a:avLst>
          </a:prstGeom>
          <a:gradFill>
            <a:gsLst>
              <a:gs pos="0">
                <a:srgbClr val="D8D8D8"/>
              </a:gs>
              <a:gs pos="68000">
                <a:schemeClr val="accent3"/>
              </a:gs>
              <a:gs pos="75000">
                <a:srgbClr val="A5A5A5"/>
              </a:gs>
              <a:gs pos="86000">
                <a:schemeClr val="accent3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</p:sp>
      <p:sp>
        <p:nvSpPr>
          <p:cNvPr id="1871" name="Google Shape;1871;p200"/>
          <p:cNvSpPr/>
          <p:nvPr>
            <p:ph idx="3" type="pic"/>
          </p:nvPr>
        </p:nvSpPr>
        <p:spPr>
          <a:xfrm>
            <a:off x="7111225" y="1037410"/>
            <a:ext cx="1530900" cy="3318900"/>
          </a:xfrm>
          <a:prstGeom prst="roundRect">
            <a:avLst>
              <a:gd fmla="val 10170" name="adj"/>
            </a:avLst>
          </a:prstGeom>
          <a:gradFill>
            <a:gsLst>
              <a:gs pos="0">
                <a:srgbClr val="D8D8D8"/>
              </a:gs>
              <a:gs pos="68000">
                <a:schemeClr val="accent3"/>
              </a:gs>
              <a:gs pos="75000">
                <a:srgbClr val="A5A5A5"/>
              </a:gs>
              <a:gs pos="86000">
                <a:schemeClr val="accent3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</p:sp>
      <p:sp>
        <p:nvSpPr>
          <p:cNvPr id="1872" name="Google Shape;1872;p200"/>
          <p:cNvSpPr txBox="1"/>
          <p:nvPr>
            <p:ph idx="12" type="sldNum"/>
          </p:nvPr>
        </p:nvSpPr>
        <p:spPr>
          <a:xfrm>
            <a:off x="313726" y="194400"/>
            <a:ext cx="43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73" name="Google Shape;1873;p200"/>
          <p:cNvSpPr txBox="1"/>
          <p:nvPr>
            <p:ph type="title"/>
          </p:nvPr>
        </p:nvSpPr>
        <p:spPr>
          <a:xfrm>
            <a:off x="302400" y="499500"/>
            <a:ext cx="85284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74" name="Google Shape;1874;p200"/>
          <p:cNvSpPr txBox="1"/>
          <p:nvPr>
            <p:ph idx="4" type="body"/>
          </p:nvPr>
        </p:nvSpPr>
        <p:spPr>
          <a:xfrm>
            <a:off x="302400" y="710100"/>
            <a:ext cx="39792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il"/>
              <a:buChar char="→"/>
              <a:defRPr sz="1200"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- Yellow Blocks 1" showMasterSp="0">
  <p:cSld name="Divider Slide - Yellow Blocks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75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201"/>
          <p:cNvSpPr txBox="1"/>
          <p:nvPr/>
        </p:nvSpPr>
        <p:spPr>
          <a:xfrm rot="-5400000">
            <a:off x="8764392" y="4752050"/>
            <a:ext cx="549300" cy="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GB" sz="5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rPr>
              <a:t>©2020 Jaywing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201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8" name="Google Shape;1878;p201"/>
          <p:cNvSpPr txBox="1"/>
          <p:nvPr>
            <p:ph idx="12" type="sldNum"/>
          </p:nvPr>
        </p:nvSpPr>
        <p:spPr>
          <a:xfrm>
            <a:off x="313726" y="194400"/>
            <a:ext cx="43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descr="A close up of a logo&#10;&#10;Description automatically generated" id="1879" name="Google Shape;1879;p201"/>
          <p:cNvSpPr/>
          <p:nvPr/>
        </p:nvSpPr>
        <p:spPr>
          <a:xfrm>
            <a:off x="8721000" y="205200"/>
            <a:ext cx="190615" cy="1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0" name="Google Shape;1880;p201"/>
          <p:cNvSpPr txBox="1"/>
          <p:nvPr>
            <p:ph type="title"/>
          </p:nvPr>
        </p:nvSpPr>
        <p:spPr>
          <a:xfrm>
            <a:off x="303232" y="1405227"/>
            <a:ext cx="59400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7500" lIns="0" spcFirstLastPara="1" rIns="0" wrap="square" tIns="67500">
            <a:noAutofit/>
          </a:bodyPr>
          <a:lstStyle>
            <a:lvl1pPr lvl="0" algn="l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b="0" sz="45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81" name="Google Shape;1881;p201"/>
          <p:cNvSpPr txBox="1"/>
          <p:nvPr>
            <p:ph idx="1" type="body"/>
          </p:nvPr>
        </p:nvSpPr>
        <p:spPr>
          <a:xfrm>
            <a:off x="302400" y="1891227"/>
            <a:ext cx="59493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200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il"/>
              <a:buChar char="→"/>
              <a:defRPr sz="1400"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 only_Black">
  <p:cSld name="Title &amp; Subtitle only_Blac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82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p202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4" name="Google Shape;1884;p202"/>
          <p:cNvSpPr txBox="1"/>
          <p:nvPr>
            <p:ph idx="12" type="sldNum"/>
          </p:nvPr>
        </p:nvSpPr>
        <p:spPr>
          <a:xfrm>
            <a:off x="313726" y="194400"/>
            <a:ext cx="4374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5" name="Google Shape;1885;p202"/>
          <p:cNvSpPr txBox="1"/>
          <p:nvPr>
            <p:ph type="title"/>
          </p:nvPr>
        </p:nvSpPr>
        <p:spPr>
          <a:xfrm>
            <a:off x="302400" y="499500"/>
            <a:ext cx="85284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86" name="Google Shape;1886;p202"/>
          <p:cNvSpPr txBox="1"/>
          <p:nvPr>
            <p:ph idx="1" type="body"/>
          </p:nvPr>
        </p:nvSpPr>
        <p:spPr>
          <a:xfrm>
            <a:off x="302399" y="710100"/>
            <a:ext cx="85356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ail"/>
              <a:buChar char="→"/>
              <a:defRPr sz="12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">
  <p:cSld name="TITLE_AND_BODY_3_2_1_2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5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58"/>
          <p:cNvSpPr txBox="1"/>
          <p:nvPr>
            <p:ph type="title"/>
          </p:nvPr>
        </p:nvSpPr>
        <p:spPr>
          <a:xfrm>
            <a:off x="539600" y="756000"/>
            <a:ext cx="4032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2" name="Google Shape;72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58"/>
          <p:cNvSpPr txBox="1"/>
          <p:nvPr>
            <p:ph idx="1" type="subTitle"/>
          </p:nvPr>
        </p:nvSpPr>
        <p:spPr>
          <a:xfrm>
            <a:off x="540000" y="1711321"/>
            <a:ext cx="4032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74" name="Google Shape;74;p58"/>
          <p:cNvSpPr txBox="1"/>
          <p:nvPr>
            <p:ph idx="2" type="subTitle"/>
          </p:nvPr>
        </p:nvSpPr>
        <p:spPr>
          <a:xfrm>
            <a:off x="540000" y="1311521"/>
            <a:ext cx="4032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Page furniture only_White">
  <p:cSld name="BLANK_5">
    <p:spTree>
      <p:nvGrpSpPr>
        <p:cNvPr id="1887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03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9" name="Google Shape;1889;p203"/>
          <p:cNvSpPr txBox="1"/>
          <p:nvPr>
            <p:ph idx="12" type="sldNum"/>
          </p:nvPr>
        </p:nvSpPr>
        <p:spPr>
          <a:xfrm>
            <a:off x="313726" y="194400"/>
            <a:ext cx="43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oxes" type="blank">
  <p:cSld name="BLANK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5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59"/>
          <p:cNvSpPr txBox="1"/>
          <p:nvPr>
            <p:ph type="title"/>
          </p:nvPr>
        </p:nvSpPr>
        <p:spPr>
          <a:xfrm>
            <a:off x="539600" y="756000"/>
            <a:ext cx="8064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" name="Google Shape;80;p59"/>
          <p:cNvSpPr txBox="1"/>
          <p:nvPr>
            <p:ph idx="2" type="title"/>
          </p:nvPr>
        </p:nvSpPr>
        <p:spPr>
          <a:xfrm>
            <a:off x="540000" y="1502450"/>
            <a:ext cx="2520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81" name="Google Shape;81;p59"/>
          <p:cNvSpPr txBox="1"/>
          <p:nvPr>
            <p:ph idx="3" type="title"/>
          </p:nvPr>
        </p:nvSpPr>
        <p:spPr>
          <a:xfrm>
            <a:off x="3312000" y="1502450"/>
            <a:ext cx="2520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82" name="Google Shape;82;p59"/>
          <p:cNvSpPr txBox="1"/>
          <p:nvPr>
            <p:ph idx="4" type="title"/>
          </p:nvPr>
        </p:nvSpPr>
        <p:spPr>
          <a:xfrm>
            <a:off x="6084000" y="1502450"/>
            <a:ext cx="2520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ptop_Big">
  <p:cSld name="Laptop_Close up_with Commentary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0"/>
          <p:cNvSpPr/>
          <p:nvPr/>
        </p:nvSpPr>
        <p:spPr>
          <a:xfrm>
            <a:off x="0" y="3069600"/>
            <a:ext cx="9144000" cy="207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6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6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6712" y="533275"/>
            <a:ext cx="7870577" cy="448097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60"/>
          <p:cNvSpPr/>
          <p:nvPr>
            <p:ph idx="2" type="pic"/>
          </p:nvPr>
        </p:nvSpPr>
        <p:spPr>
          <a:xfrm>
            <a:off x="1871748" y="785335"/>
            <a:ext cx="5412900" cy="339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xPhones">
  <p:cSld name="2xPhones_with Commentar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3"/>
          <p:cNvSpPr txBox="1"/>
          <p:nvPr>
            <p:ph type="title"/>
          </p:nvPr>
        </p:nvSpPr>
        <p:spPr>
          <a:xfrm>
            <a:off x="540000" y="756000"/>
            <a:ext cx="7118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sp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ed Hat Display"/>
              <a:buNone/>
              <a:defRPr b="1" sz="3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" name="Google Shape;91;p6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63"/>
          <p:cNvPicPr preferRelativeResize="0"/>
          <p:nvPr/>
        </p:nvPicPr>
        <p:blipFill rotWithShape="1">
          <a:blip r:embed="rId2">
            <a:alphaModFix/>
          </a:blip>
          <a:srcRect b="34123" l="0" r="0" t="0"/>
          <a:stretch/>
        </p:blipFill>
        <p:spPr>
          <a:xfrm>
            <a:off x="4455650" y="1784325"/>
            <a:ext cx="2536199" cy="343537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63"/>
          <p:cNvSpPr/>
          <p:nvPr>
            <p:ph idx="2" type="pic"/>
          </p:nvPr>
        </p:nvSpPr>
        <p:spPr>
          <a:xfrm>
            <a:off x="4617078" y="1924103"/>
            <a:ext cx="2213400" cy="35895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  <p:pic>
        <p:nvPicPr>
          <p:cNvPr id="94" name="Google Shape;94;p63"/>
          <p:cNvPicPr preferRelativeResize="0"/>
          <p:nvPr/>
        </p:nvPicPr>
        <p:blipFill rotWithShape="1">
          <a:blip r:embed="rId2">
            <a:alphaModFix/>
          </a:blip>
          <a:srcRect b="34123" l="0" r="0" t="0"/>
          <a:stretch/>
        </p:blipFill>
        <p:spPr>
          <a:xfrm>
            <a:off x="1727050" y="1784325"/>
            <a:ext cx="2536199" cy="343537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63"/>
          <p:cNvSpPr/>
          <p:nvPr>
            <p:ph idx="3" type="pic"/>
          </p:nvPr>
        </p:nvSpPr>
        <p:spPr>
          <a:xfrm>
            <a:off x="1888469" y="1924103"/>
            <a:ext cx="2213400" cy="35895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2901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0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0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04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: White">
  <p:cSld name="TITLE_AND_BODY_3_2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4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00" name="Google Shape;100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split">
  <p:cSld name="TITLE_AND_BODY_3_2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5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65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5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5" name="Google Shape;105;p65"/>
          <p:cNvSpPr txBox="1"/>
          <p:nvPr>
            <p:ph idx="1" type="subTitle"/>
          </p:nvPr>
        </p:nvSpPr>
        <p:spPr>
          <a:xfrm>
            <a:off x="4572000" y="774000"/>
            <a:ext cx="39378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106" name="Google Shape;106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xPhones ">
  <p:cSld name="2xPhones_with Commentary_2_1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6"/>
          <p:cNvSpPr txBox="1"/>
          <p:nvPr>
            <p:ph type="title"/>
          </p:nvPr>
        </p:nvSpPr>
        <p:spPr>
          <a:xfrm>
            <a:off x="540000" y="756000"/>
            <a:ext cx="7118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sp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ed Hat Display"/>
              <a:buNone/>
              <a:defRPr b="1" sz="3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9" name="Google Shape;109;p66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66"/>
          <p:cNvPicPr preferRelativeResize="0"/>
          <p:nvPr/>
        </p:nvPicPr>
        <p:blipFill rotWithShape="1">
          <a:blip r:embed="rId2">
            <a:alphaModFix/>
          </a:blip>
          <a:srcRect b="31167" l="0" r="0" t="0"/>
          <a:stretch/>
        </p:blipFill>
        <p:spPr>
          <a:xfrm>
            <a:off x="3268600" y="1555725"/>
            <a:ext cx="2536199" cy="358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6"/>
          <p:cNvSpPr/>
          <p:nvPr>
            <p:ph idx="2" type="pic"/>
          </p:nvPr>
        </p:nvSpPr>
        <p:spPr>
          <a:xfrm>
            <a:off x="3430028" y="1695503"/>
            <a:ext cx="2213400" cy="35895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  <p:pic>
        <p:nvPicPr>
          <p:cNvPr id="112" name="Google Shape;112;p66"/>
          <p:cNvPicPr preferRelativeResize="0"/>
          <p:nvPr/>
        </p:nvPicPr>
        <p:blipFill rotWithShape="1">
          <a:blip r:embed="rId2">
            <a:alphaModFix/>
          </a:blip>
          <a:srcRect b="31167" l="0" r="0" t="0"/>
          <a:stretch/>
        </p:blipFill>
        <p:spPr>
          <a:xfrm>
            <a:off x="540000" y="1555725"/>
            <a:ext cx="2536199" cy="358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66"/>
          <p:cNvSpPr/>
          <p:nvPr>
            <p:ph idx="3" type="pic"/>
          </p:nvPr>
        </p:nvSpPr>
        <p:spPr>
          <a:xfrm>
            <a:off x="701419" y="1695503"/>
            <a:ext cx="2213400" cy="35895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  <p:pic>
        <p:nvPicPr>
          <p:cNvPr id="114" name="Google Shape;114;p66"/>
          <p:cNvPicPr preferRelativeResize="0"/>
          <p:nvPr/>
        </p:nvPicPr>
        <p:blipFill rotWithShape="1">
          <a:blip r:embed="rId2">
            <a:alphaModFix/>
          </a:blip>
          <a:srcRect b="31167" l="0" r="0" t="0"/>
          <a:stretch/>
        </p:blipFill>
        <p:spPr>
          <a:xfrm>
            <a:off x="5997200" y="1555725"/>
            <a:ext cx="2536199" cy="358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66"/>
          <p:cNvSpPr/>
          <p:nvPr>
            <p:ph idx="4" type="pic"/>
          </p:nvPr>
        </p:nvSpPr>
        <p:spPr>
          <a:xfrm>
            <a:off x="6158628" y="1695503"/>
            <a:ext cx="2213400" cy="35895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2901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Heading Green">
  <p:cSld name="SECTION_HEADER_1_2_3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67"/>
          <p:cNvSpPr txBox="1"/>
          <p:nvPr>
            <p:ph type="title"/>
          </p:nvPr>
        </p:nvSpPr>
        <p:spPr>
          <a:xfrm>
            <a:off x="1308600" y="1712960"/>
            <a:ext cx="65268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60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9" name="Google Shape;119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 Cover - Addresses">
  <p:cSld name="CUSTOM_2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8"/>
          <p:cNvSpPr/>
          <p:nvPr/>
        </p:nvSpPr>
        <p:spPr>
          <a:xfrm>
            <a:off x="4392000" y="1249994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7350" y="814992"/>
            <a:ext cx="1109299" cy="2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68"/>
          <p:cNvSpPr txBox="1"/>
          <p:nvPr/>
        </p:nvSpPr>
        <p:spPr>
          <a:xfrm>
            <a:off x="1468200" y="1596600"/>
            <a:ext cx="62076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GB" sz="60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Thank you</a:t>
            </a:r>
            <a:endParaRPr b="1" i="0" sz="60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i="0" sz="6000" u="sng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5" name="Google Shape;125;p68"/>
          <p:cNvSpPr txBox="1"/>
          <p:nvPr/>
        </p:nvSpPr>
        <p:spPr>
          <a:xfrm>
            <a:off x="2813700" y="2717132"/>
            <a:ext cx="35166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p68"/>
          <p:cNvSpPr txBox="1"/>
          <p:nvPr/>
        </p:nvSpPr>
        <p:spPr>
          <a:xfrm>
            <a:off x="540000" y="3777300"/>
            <a:ext cx="18000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NOTTINGHAM</a:t>
            </a:r>
            <a:endParaRPr b="1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Fothergill House, 16 King Street</a:t>
            </a:r>
            <a:endParaRPr b="0" i="0" sz="900" u="none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Nottingham, NG1 2AS</a:t>
            </a:r>
            <a:endParaRPr b="0" i="0" sz="900" u="none" cap="none" strike="noStrike">
              <a:solidFill>
                <a:srgbClr val="FAB7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Google Shape;127;p68"/>
          <p:cNvSpPr txBox="1"/>
          <p:nvPr/>
        </p:nvSpPr>
        <p:spPr>
          <a:xfrm>
            <a:off x="2628001" y="3777300"/>
            <a:ext cx="18000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LONDON</a:t>
            </a:r>
            <a:endParaRPr b="1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Runway East Borough Market, </a:t>
            </a:r>
            <a:endParaRPr b="0" i="0" sz="900" u="none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 St Thomas Street, London,  SE1 9RS</a:t>
            </a:r>
            <a:endParaRPr b="0" i="0" sz="900" u="none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p68"/>
          <p:cNvSpPr txBox="1"/>
          <p:nvPr/>
        </p:nvSpPr>
        <p:spPr>
          <a:xfrm>
            <a:off x="4716003" y="3777300"/>
            <a:ext cx="18000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MANCHESTER</a:t>
            </a:r>
            <a:endParaRPr b="1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Beehive Mill, Jersey St, Ancoats, </a:t>
            </a:r>
            <a:endParaRPr b="0" i="0" sz="900" u="none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Manchester, M4 6JG</a:t>
            </a:r>
            <a:endParaRPr b="0" i="0" sz="900" u="none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p68"/>
          <p:cNvSpPr txBox="1"/>
          <p:nvPr/>
        </p:nvSpPr>
        <p:spPr>
          <a:xfrm>
            <a:off x="6804004" y="3777300"/>
            <a:ext cx="18000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YORK</a:t>
            </a:r>
            <a:endParaRPr b="1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160 Varick Street New York, NY, 10013, USA</a:t>
            </a:r>
            <a:endParaRPr b="0" i="0" sz="900" u="none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: Dark (B Corp)">
  <p:cSld name="SECTION_HEADER_2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B24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69"/>
          <p:cNvSpPr/>
          <p:nvPr/>
        </p:nvSpPr>
        <p:spPr>
          <a:xfrm>
            <a:off x="4392000" y="1249994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69"/>
          <p:cNvSpPr txBox="1"/>
          <p:nvPr>
            <p:ph type="title"/>
          </p:nvPr>
        </p:nvSpPr>
        <p:spPr>
          <a:xfrm>
            <a:off x="1308600" y="1824629"/>
            <a:ext cx="65268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60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34" name="Google Shape;134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8305" y="4080430"/>
            <a:ext cx="424688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4080430"/>
            <a:ext cx="1142999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7350" y="814992"/>
            <a:ext cx="1109299" cy="2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  <p15:guide id="7" orient="horz" pos="1716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: Light (B Corp)">
  <p:cSld name="SECTION_HEADER_1_3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0"/>
          <p:cNvSpPr/>
          <p:nvPr/>
        </p:nvSpPr>
        <p:spPr>
          <a:xfrm>
            <a:off x="4392000" y="1249994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0"/>
          <p:cNvSpPr txBox="1"/>
          <p:nvPr>
            <p:ph type="title"/>
          </p:nvPr>
        </p:nvSpPr>
        <p:spPr>
          <a:xfrm>
            <a:off x="1308600" y="1824629"/>
            <a:ext cx="65268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60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40" name="Google Shape;140;p70"/>
          <p:cNvPicPr preferRelativeResize="0"/>
          <p:nvPr/>
        </p:nvPicPr>
        <p:blipFill rotWithShape="1">
          <a:blip r:embed="rId2">
            <a:alphaModFix/>
          </a:blip>
          <a:srcRect b="0" l="287" r="297" t="0"/>
          <a:stretch/>
        </p:blipFill>
        <p:spPr>
          <a:xfrm>
            <a:off x="8338305" y="349925"/>
            <a:ext cx="424688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0"/>
          <p:cNvPicPr preferRelativeResize="0"/>
          <p:nvPr/>
        </p:nvPicPr>
        <p:blipFill rotWithShape="1">
          <a:blip r:embed="rId3">
            <a:alphaModFix/>
          </a:blip>
          <a:srcRect b="0" l="199" r="189" t="0"/>
          <a:stretch/>
        </p:blipFill>
        <p:spPr>
          <a:xfrm>
            <a:off x="381000" y="349924"/>
            <a:ext cx="1142999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 Cover">
  <p:cSld name="CUSTOM_2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71"/>
          <p:cNvSpPr/>
          <p:nvPr/>
        </p:nvSpPr>
        <p:spPr>
          <a:xfrm>
            <a:off x="4392000" y="1249994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7350" y="814992"/>
            <a:ext cx="1109299" cy="2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71"/>
          <p:cNvSpPr txBox="1"/>
          <p:nvPr/>
        </p:nvSpPr>
        <p:spPr>
          <a:xfrm>
            <a:off x="540000" y="3870475"/>
            <a:ext cx="2688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sng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hello@impression.co.uk</a:t>
            </a:r>
            <a:endParaRPr b="0" i="0" sz="1000" u="sng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" name="Google Shape;147;p71"/>
          <p:cNvSpPr txBox="1"/>
          <p:nvPr/>
        </p:nvSpPr>
        <p:spPr>
          <a:xfrm>
            <a:off x="5916000" y="3870475"/>
            <a:ext cx="2688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01158 242 212</a:t>
            </a:r>
            <a:endParaRPr b="1" i="0" sz="10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48" name="Google Shape;148;p71"/>
          <p:cNvSpPr txBox="1"/>
          <p:nvPr/>
        </p:nvSpPr>
        <p:spPr>
          <a:xfrm>
            <a:off x="1468200" y="1825200"/>
            <a:ext cx="62076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GB" sz="60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Thank you</a:t>
            </a:r>
            <a:endParaRPr b="1" i="0" sz="60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i="0" sz="6000" u="sng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49" name="Google Shape;149;p71"/>
          <p:cNvSpPr txBox="1"/>
          <p:nvPr/>
        </p:nvSpPr>
        <p:spPr>
          <a:xfrm>
            <a:off x="2813700" y="2717132"/>
            <a:ext cx="35166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" name="Google Shape;150;p71"/>
          <p:cNvSpPr txBox="1"/>
          <p:nvPr>
            <p:ph idx="1" type="subTitle"/>
          </p:nvPr>
        </p:nvSpPr>
        <p:spPr>
          <a:xfrm>
            <a:off x="2556000" y="2682253"/>
            <a:ext cx="4032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Heading">
  <p:cSld name="SECTION_HEADER_1_2_2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2"/>
          <p:cNvSpPr txBox="1"/>
          <p:nvPr>
            <p:ph type="title"/>
          </p:nvPr>
        </p:nvSpPr>
        <p:spPr>
          <a:xfrm>
            <a:off x="1308600" y="1712960"/>
            <a:ext cx="65268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60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3" name="Google Shape;153;p72"/>
          <p:cNvSpPr/>
          <p:nvPr/>
        </p:nvSpPr>
        <p:spPr>
          <a:xfrm>
            <a:off x="4392000" y="1249994"/>
            <a:ext cx="360000" cy="288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-Cover">
  <p:cSld name="SECTION_HEADER_1_2_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73"/>
          <p:cNvPicPr preferRelativeResize="0"/>
          <p:nvPr/>
        </p:nvPicPr>
        <p:blipFill rotWithShape="1">
          <a:blip r:embed="rId2">
            <a:alphaModFix/>
          </a:blip>
          <a:srcRect b="9845" l="206" r="1435" t="44485"/>
          <a:stretch/>
        </p:blipFill>
        <p:spPr>
          <a:xfrm>
            <a:off x="0" y="0"/>
            <a:ext cx="9144000" cy="283377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3"/>
          <p:cNvSpPr/>
          <p:nvPr/>
        </p:nvSpPr>
        <p:spPr>
          <a:xfrm>
            <a:off x="0" y="586450"/>
            <a:ext cx="9144000" cy="22491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1B2443">
                  <a:alpha val="55294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73"/>
          <p:cNvSpPr/>
          <p:nvPr/>
        </p:nvSpPr>
        <p:spPr>
          <a:xfrm>
            <a:off x="540000" y="1678229"/>
            <a:ext cx="8064000" cy="21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3"/>
          <p:cNvSpPr txBox="1"/>
          <p:nvPr>
            <p:ph type="title"/>
          </p:nvPr>
        </p:nvSpPr>
        <p:spPr>
          <a:xfrm>
            <a:off x="1308600" y="2317369"/>
            <a:ext cx="6526800" cy="13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53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1" name="Google Shape;161;p73"/>
          <p:cNvSpPr txBox="1"/>
          <p:nvPr>
            <p:ph idx="2" type="title"/>
          </p:nvPr>
        </p:nvSpPr>
        <p:spPr>
          <a:xfrm>
            <a:off x="1308600" y="3062371"/>
            <a:ext cx="65268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rgbClr val="81818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2" name="Google Shape;162;p73"/>
          <p:cNvSpPr/>
          <p:nvPr/>
        </p:nvSpPr>
        <p:spPr>
          <a:xfrm>
            <a:off x="4392000" y="2123494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5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Calibri"/>
              <a:buNone/>
              <a:defRPr b="0" i="0" sz="4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05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205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: 3 Speakers">
  <p:cSld name="SECTION_HEADER_1_1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4"/>
          <p:cNvSpPr/>
          <p:nvPr/>
        </p:nvSpPr>
        <p:spPr>
          <a:xfrm>
            <a:off x="0" y="0"/>
            <a:ext cx="4859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6" name="Google Shape;166;p74"/>
          <p:cNvGrpSpPr/>
          <p:nvPr/>
        </p:nvGrpSpPr>
        <p:grpSpPr>
          <a:xfrm rot="10800000">
            <a:off x="3779700" y="4063488"/>
            <a:ext cx="1080000" cy="1080000"/>
            <a:chOff x="861225" y="1142925"/>
            <a:chExt cx="432000" cy="432000"/>
          </a:xfrm>
        </p:grpSpPr>
        <p:sp>
          <p:nvSpPr>
            <p:cNvPr id="167" name="Google Shape;167;p74"/>
            <p:cNvSpPr/>
            <p:nvPr/>
          </p:nvSpPr>
          <p:spPr>
            <a:xfrm rot="5400000">
              <a:off x="1077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74"/>
            <p:cNvSpPr/>
            <p:nvPr/>
          </p:nvSpPr>
          <p:spPr>
            <a:xfrm rot="5400000">
              <a:off x="861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74"/>
            <p:cNvSpPr/>
            <p:nvPr/>
          </p:nvSpPr>
          <p:spPr>
            <a:xfrm rot="5400000">
              <a:off x="1077225" y="1142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" name="Google Shape;170;p74"/>
          <p:cNvSpPr txBox="1"/>
          <p:nvPr>
            <p:ph type="title"/>
          </p:nvPr>
        </p:nvSpPr>
        <p:spPr>
          <a:xfrm>
            <a:off x="539600" y="1728000"/>
            <a:ext cx="4032300" cy="19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1" name="Google Shape;171;p74"/>
          <p:cNvSpPr txBox="1"/>
          <p:nvPr>
            <p:ph idx="2" type="title"/>
          </p:nvPr>
        </p:nvSpPr>
        <p:spPr>
          <a:xfrm>
            <a:off x="539600" y="756000"/>
            <a:ext cx="4032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2" name="Google Shape;172;p74"/>
          <p:cNvSpPr txBox="1"/>
          <p:nvPr>
            <p:ph idx="1" type="subTitle"/>
          </p:nvPr>
        </p:nvSpPr>
        <p:spPr>
          <a:xfrm>
            <a:off x="6452975" y="1586563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3" name="Google Shape;173;p74"/>
          <p:cNvSpPr/>
          <p:nvPr/>
        </p:nvSpPr>
        <p:spPr>
          <a:xfrm>
            <a:off x="5400575" y="1134848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4" name="Google Shape;174;p74"/>
          <p:cNvCxnSpPr/>
          <p:nvPr/>
        </p:nvCxnSpPr>
        <p:spPr>
          <a:xfrm>
            <a:off x="5399700" y="2187248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75" name="Google Shape;175;p74"/>
          <p:cNvSpPr/>
          <p:nvPr/>
        </p:nvSpPr>
        <p:spPr>
          <a:xfrm>
            <a:off x="5400575" y="2339648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Google Shape;176;p74"/>
          <p:cNvCxnSpPr/>
          <p:nvPr/>
        </p:nvCxnSpPr>
        <p:spPr>
          <a:xfrm>
            <a:off x="5399700" y="3397301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77" name="Google Shape;177;p74"/>
          <p:cNvSpPr/>
          <p:nvPr/>
        </p:nvSpPr>
        <p:spPr>
          <a:xfrm>
            <a:off x="5400575" y="3549701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74"/>
          <p:cNvSpPr txBox="1"/>
          <p:nvPr>
            <p:ph idx="3" type="subTitle"/>
          </p:nvPr>
        </p:nvSpPr>
        <p:spPr>
          <a:xfrm>
            <a:off x="6452975" y="134583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79" name="Google Shape;179;p74"/>
          <p:cNvSpPr txBox="1"/>
          <p:nvPr>
            <p:ph idx="4" type="subTitle"/>
          </p:nvPr>
        </p:nvSpPr>
        <p:spPr>
          <a:xfrm>
            <a:off x="6452975" y="279397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0" name="Google Shape;180;p74"/>
          <p:cNvSpPr txBox="1"/>
          <p:nvPr>
            <p:ph idx="5" type="subTitle"/>
          </p:nvPr>
        </p:nvSpPr>
        <p:spPr>
          <a:xfrm>
            <a:off x="6452975" y="255325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81" name="Google Shape;181;p74"/>
          <p:cNvSpPr txBox="1"/>
          <p:nvPr>
            <p:ph idx="6" type="subTitle"/>
          </p:nvPr>
        </p:nvSpPr>
        <p:spPr>
          <a:xfrm>
            <a:off x="6452975" y="400405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2" name="Google Shape;182;p74"/>
          <p:cNvSpPr txBox="1"/>
          <p:nvPr>
            <p:ph idx="7" type="subTitle"/>
          </p:nvPr>
        </p:nvSpPr>
        <p:spPr>
          <a:xfrm>
            <a:off x="6452975" y="376332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83" name="Google Shape;183;p74"/>
          <p:cNvSpPr txBox="1"/>
          <p:nvPr>
            <p:ph idx="8" type="subTitle"/>
          </p:nvPr>
        </p:nvSpPr>
        <p:spPr>
          <a:xfrm>
            <a:off x="5400575" y="77400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84" name="Google Shape;184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: 2 Speakers">
  <p:cSld name="SECTION_HEADER_1_1_2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5"/>
          <p:cNvSpPr/>
          <p:nvPr/>
        </p:nvSpPr>
        <p:spPr>
          <a:xfrm>
            <a:off x="0" y="0"/>
            <a:ext cx="4859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75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" name="Google Shape;188;p75"/>
          <p:cNvGrpSpPr/>
          <p:nvPr/>
        </p:nvGrpSpPr>
        <p:grpSpPr>
          <a:xfrm rot="10800000">
            <a:off x="3779700" y="4063488"/>
            <a:ext cx="1080000" cy="1080000"/>
            <a:chOff x="861225" y="1142925"/>
            <a:chExt cx="432000" cy="432000"/>
          </a:xfrm>
        </p:grpSpPr>
        <p:sp>
          <p:nvSpPr>
            <p:cNvPr id="189" name="Google Shape;189;p75"/>
            <p:cNvSpPr/>
            <p:nvPr/>
          </p:nvSpPr>
          <p:spPr>
            <a:xfrm rot="5400000">
              <a:off x="1077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5"/>
            <p:cNvSpPr/>
            <p:nvPr/>
          </p:nvSpPr>
          <p:spPr>
            <a:xfrm rot="5400000">
              <a:off x="861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5"/>
            <p:cNvSpPr/>
            <p:nvPr/>
          </p:nvSpPr>
          <p:spPr>
            <a:xfrm rot="5400000">
              <a:off x="1077225" y="1142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75"/>
          <p:cNvSpPr txBox="1"/>
          <p:nvPr>
            <p:ph type="title"/>
          </p:nvPr>
        </p:nvSpPr>
        <p:spPr>
          <a:xfrm>
            <a:off x="539600" y="1728000"/>
            <a:ext cx="4032300" cy="19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3" name="Google Shape;193;p75"/>
          <p:cNvSpPr txBox="1"/>
          <p:nvPr>
            <p:ph idx="2" type="title"/>
          </p:nvPr>
        </p:nvSpPr>
        <p:spPr>
          <a:xfrm>
            <a:off x="539600" y="756000"/>
            <a:ext cx="4032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4" name="Google Shape;194;p75"/>
          <p:cNvSpPr txBox="1"/>
          <p:nvPr>
            <p:ph idx="1" type="subTitle"/>
          </p:nvPr>
        </p:nvSpPr>
        <p:spPr>
          <a:xfrm>
            <a:off x="6452975" y="1586563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5" name="Google Shape;195;p75"/>
          <p:cNvSpPr/>
          <p:nvPr/>
        </p:nvSpPr>
        <p:spPr>
          <a:xfrm>
            <a:off x="5400575" y="1134848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6" name="Google Shape;196;p75"/>
          <p:cNvCxnSpPr/>
          <p:nvPr/>
        </p:nvCxnSpPr>
        <p:spPr>
          <a:xfrm>
            <a:off x="5399700" y="2187248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97" name="Google Shape;197;p75"/>
          <p:cNvSpPr/>
          <p:nvPr/>
        </p:nvSpPr>
        <p:spPr>
          <a:xfrm>
            <a:off x="5400575" y="2339648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75"/>
          <p:cNvSpPr txBox="1"/>
          <p:nvPr>
            <p:ph idx="3" type="subTitle"/>
          </p:nvPr>
        </p:nvSpPr>
        <p:spPr>
          <a:xfrm>
            <a:off x="6452975" y="134583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99" name="Google Shape;199;p75"/>
          <p:cNvSpPr txBox="1"/>
          <p:nvPr>
            <p:ph idx="4" type="subTitle"/>
          </p:nvPr>
        </p:nvSpPr>
        <p:spPr>
          <a:xfrm>
            <a:off x="6452975" y="279397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0" name="Google Shape;200;p75"/>
          <p:cNvSpPr txBox="1"/>
          <p:nvPr>
            <p:ph idx="5" type="subTitle"/>
          </p:nvPr>
        </p:nvSpPr>
        <p:spPr>
          <a:xfrm>
            <a:off x="6452975" y="255325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201" name="Google Shape;201;p75"/>
          <p:cNvSpPr txBox="1"/>
          <p:nvPr>
            <p:ph idx="6" type="subTitle"/>
          </p:nvPr>
        </p:nvSpPr>
        <p:spPr>
          <a:xfrm>
            <a:off x="5400575" y="77400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02" name="Google Shape;202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: 5 Speakers">
  <p:cSld name="SECTION_HEADER_1_1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6"/>
          <p:cNvSpPr/>
          <p:nvPr/>
        </p:nvSpPr>
        <p:spPr>
          <a:xfrm>
            <a:off x="0" y="0"/>
            <a:ext cx="4859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76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6" name="Google Shape;206;p76"/>
          <p:cNvGrpSpPr/>
          <p:nvPr/>
        </p:nvGrpSpPr>
        <p:grpSpPr>
          <a:xfrm rot="10800000">
            <a:off x="3779700" y="4063488"/>
            <a:ext cx="1080000" cy="1080000"/>
            <a:chOff x="861225" y="1142925"/>
            <a:chExt cx="432000" cy="432000"/>
          </a:xfrm>
        </p:grpSpPr>
        <p:sp>
          <p:nvSpPr>
            <p:cNvPr id="207" name="Google Shape;207;p76"/>
            <p:cNvSpPr/>
            <p:nvPr/>
          </p:nvSpPr>
          <p:spPr>
            <a:xfrm rot="5400000">
              <a:off x="1077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6"/>
            <p:cNvSpPr/>
            <p:nvPr/>
          </p:nvSpPr>
          <p:spPr>
            <a:xfrm rot="5400000">
              <a:off x="861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6"/>
            <p:cNvSpPr/>
            <p:nvPr/>
          </p:nvSpPr>
          <p:spPr>
            <a:xfrm rot="5400000">
              <a:off x="1077225" y="1142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76"/>
          <p:cNvSpPr txBox="1"/>
          <p:nvPr>
            <p:ph type="title"/>
          </p:nvPr>
        </p:nvSpPr>
        <p:spPr>
          <a:xfrm>
            <a:off x="539600" y="1728000"/>
            <a:ext cx="4032300" cy="19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1" name="Google Shape;211;p76"/>
          <p:cNvSpPr txBox="1"/>
          <p:nvPr>
            <p:ph idx="2" type="title"/>
          </p:nvPr>
        </p:nvSpPr>
        <p:spPr>
          <a:xfrm>
            <a:off x="539600" y="756000"/>
            <a:ext cx="4032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2" name="Google Shape;212;p76"/>
          <p:cNvSpPr txBox="1"/>
          <p:nvPr>
            <p:ph idx="1" type="subTitle"/>
          </p:nvPr>
        </p:nvSpPr>
        <p:spPr>
          <a:xfrm>
            <a:off x="6020975" y="1371723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3" name="Google Shape;213;p76"/>
          <p:cNvSpPr txBox="1"/>
          <p:nvPr>
            <p:ph idx="3" type="subTitle"/>
          </p:nvPr>
        </p:nvSpPr>
        <p:spPr>
          <a:xfrm>
            <a:off x="6020975" y="113788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214" name="Google Shape;214;p76"/>
          <p:cNvSpPr/>
          <p:nvPr/>
        </p:nvSpPr>
        <p:spPr>
          <a:xfrm>
            <a:off x="5400575" y="1128800"/>
            <a:ext cx="468000" cy="468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5" name="Google Shape;215;p76"/>
          <p:cNvCxnSpPr/>
          <p:nvPr/>
        </p:nvCxnSpPr>
        <p:spPr>
          <a:xfrm>
            <a:off x="5399700" y="1733676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16" name="Google Shape;216;p76"/>
          <p:cNvSpPr/>
          <p:nvPr/>
        </p:nvSpPr>
        <p:spPr>
          <a:xfrm>
            <a:off x="5400575" y="1867933"/>
            <a:ext cx="468000" cy="468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7" name="Google Shape;217;p76"/>
          <p:cNvCxnSpPr/>
          <p:nvPr/>
        </p:nvCxnSpPr>
        <p:spPr>
          <a:xfrm>
            <a:off x="5399700" y="2474435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18" name="Google Shape;218;p76"/>
          <p:cNvSpPr/>
          <p:nvPr/>
        </p:nvSpPr>
        <p:spPr>
          <a:xfrm>
            <a:off x="5400575" y="2608692"/>
            <a:ext cx="468000" cy="468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9" name="Google Shape;219;p76"/>
          <p:cNvCxnSpPr/>
          <p:nvPr/>
        </p:nvCxnSpPr>
        <p:spPr>
          <a:xfrm>
            <a:off x="5399700" y="3206755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20" name="Google Shape;220;p76"/>
          <p:cNvSpPr/>
          <p:nvPr/>
        </p:nvSpPr>
        <p:spPr>
          <a:xfrm>
            <a:off x="5400575" y="3341012"/>
            <a:ext cx="468000" cy="468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1" name="Google Shape;221;p76"/>
          <p:cNvCxnSpPr/>
          <p:nvPr/>
        </p:nvCxnSpPr>
        <p:spPr>
          <a:xfrm>
            <a:off x="5399700" y="3947513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22" name="Google Shape;222;p76"/>
          <p:cNvSpPr/>
          <p:nvPr/>
        </p:nvSpPr>
        <p:spPr>
          <a:xfrm>
            <a:off x="5400575" y="4087818"/>
            <a:ext cx="468000" cy="468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76"/>
          <p:cNvSpPr txBox="1"/>
          <p:nvPr>
            <p:ph idx="4" type="subTitle"/>
          </p:nvPr>
        </p:nvSpPr>
        <p:spPr>
          <a:xfrm>
            <a:off x="6020975" y="2119511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4" name="Google Shape;224;p76"/>
          <p:cNvSpPr txBox="1"/>
          <p:nvPr>
            <p:ph idx="5" type="subTitle"/>
          </p:nvPr>
        </p:nvSpPr>
        <p:spPr>
          <a:xfrm>
            <a:off x="6020975" y="187880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225" name="Google Shape;225;p76"/>
          <p:cNvSpPr txBox="1"/>
          <p:nvPr>
            <p:ph idx="6" type="subTitle"/>
          </p:nvPr>
        </p:nvSpPr>
        <p:spPr>
          <a:xfrm>
            <a:off x="6020975" y="285604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6" name="Google Shape;226;p76"/>
          <p:cNvSpPr txBox="1"/>
          <p:nvPr>
            <p:ph idx="7" type="subTitle"/>
          </p:nvPr>
        </p:nvSpPr>
        <p:spPr>
          <a:xfrm>
            <a:off x="6020975" y="261532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227" name="Google Shape;227;p76"/>
          <p:cNvSpPr txBox="1"/>
          <p:nvPr>
            <p:ph idx="8" type="subTitle"/>
          </p:nvPr>
        </p:nvSpPr>
        <p:spPr>
          <a:xfrm>
            <a:off x="6020975" y="360804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8" name="Google Shape;228;p76"/>
          <p:cNvSpPr txBox="1"/>
          <p:nvPr>
            <p:ph idx="9" type="subTitle"/>
          </p:nvPr>
        </p:nvSpPr>
        <p:spPr>
          <a:xfrm>
            <a:off x="6020975" y="336732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229" name="Google Shape;229;p76"/>
          <p:cNvSpPr txBox="1"/>
          <p:nvPr>
            <p:ph idx="13" type="subTitle"/>
          </p:nvPr>
        </p:nvSpPr>
        <p:spPr>
          <a:xfrm>
            <a:off x="6020975" y="434544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0" name="Google Shape;230;p76"/>
          <p:cNvSpPr txBox="1"/>
          <p:nvPr>
            <p:ph idx="14" type="subTitle"/>
          </p:nvPr>
        </p:nvSpPr>
        <p:spPr>
          <a:xfrm>
            <a:off x="6020975" y="410472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231" name="Google Shape;231;p76"/>
          <p:cNvSpPr txBox="1"/>
          <p:nvPr>
            <p:ph idx="15" type="subTitle"/>
          </p:nvPr>
        </p:nvSpPr>
        <p:spPr>
          <a:xfrm>
            <a:off x="5400575" y="77400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32" name="Google Shape;232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8" y="4427314"/>
            <a:ext cx="828000" cy="1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: 6 Speakers ">
  <p:cSld name="SECTION_HEADER_1_1_1_4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7"/>
          <p:cNvSpPr/>
          <p:nvPr/>
        </p:nvSpPr>
        <p:spPr>
          <a:xfrm>
            <a:off x="0" y="0"/>
            <a:ext cx="4859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77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6" name="Google Shape;236;p77"/>
          <p:cNvGrpSpPr/>
          <p:nvPr/>
        </p:nvGrpSpPr>
        <p:grpSpPr>
          <a:xfrm rot="10800000">
            <a:off x="3779700" y="4063488"/>
            <a:ext cx="1080000" cy="1080000"/>
            <a:chOff x="861225" y="1142925"/>
            <a:chExt cx="432000" cy="432000"/>
          </a:xfrm>
        </p:grpSpPr>
        <p:sp>
          <p:nvSpPr>
            <p:cNvPr id="237" name="Google Shape;237;p77"/>
            <p:cNvSpPr/>
            <p:nvPr/>
          </p:nvSpPr>
          <p:spPr>
            <a:xfrm rot="5400000">
              <a:off x="1077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77"/>
            <p:cNvSpPr/>
            <p:nvPr/>
          </p:nvSpPr>
          <p:spPr>
            <a:xfrm rot="5400000">
              <a:off x="861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7"/>
            <p:cNvSpPr/>
            <p:nvPr/>
          </p:nvSpPr>
          <p:spPr>
            <a:xfrm rot="5400000">
              <a:off x="1077225" y="1142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77"/>
          <p:cNvSpPr txBox="1"/>
          <p:nvPr>
            <p:ph type="title"/>
          </p:nvPr>
        </p:nvSpPr>
        <p:spPr>
          <a:xfrm>
            <a:off x="539600" y="1728000"/>
            <a:ext cx="4032300" cy="19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1" name="Google Shape;241;p77"/>
          <p:cNvSpPr txBox="1"/>
          <p:nvPr>
            <p:ph idx="2" type="title"/>
          </p:nvPr>
        </p:nvSpPr>
        <p:spPr>
          <a:xfrm>
            <a:off x="539600" y="756000"/>
            <a:ext cx="4032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2" name="Google Shape;242;p77"/>
          <p:cNvSpPr txBox="1"/>
          <p:nvPr>
            <p:ph idx="1" type="subTitle"/>
          </p:nvPr>
        </p:nvSpPr>
        <p:spPr>
          <a:xfrm>
            <a:off x="6020975" y="1131467"/>
            <a:ext cx="22095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3" name="Google Shape;243;p77"/>
          <p:cNvSpPr txBox="1"/>
          <p:nvPr>
            <p:ph idx="3" type="subTitle"/>
          </p:nvPr>
        </p:nvSpPr>
        <p:spPr>
          <a:xfrm>
            <a:off x="6020975" y="915115"/>
            <a:ext cx="2901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244" name="Google Shape;244;p77"/>
          <p:cNvSpPr/>
          <p:nvPr/>
        </p:nvSpPr>
        <p:spPr>
          <a:xfrm>
            <a:off x="5400575" y="894368"/>
            <a:ext cx="432000" cy="432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" name="Google Shape;245;p77"/>
          <p:cNvCxnSpPr/>
          <p:nvPr/>
        </p:nvCxnSpPr>
        <p:spPr>
          <a:xfrm>
            <a:off x="5399700" y="1431728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46" name="Google Shape;246;p77"/>
          <p:cNvSpPr txBox="1"/>
          <p:nvPr>
            <p:ph idx="4" type="subTitle"/>
          </p:nvPr>
        </p:nvSpPr>
        <p:spPr>
          <a:xfrm>
            <a:off x="5400575" y="54351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47" name="Google Shape;247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8" y="4427314"/>
            <a:ext cx="828000" cy="1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77"/>
          <p:cNvSpPr txBox="1"/>
          <p:nvPr>
            <p:ph idx="5" type="subTitle"/>
          </p:nvPr>
        </p:nvSpPr>
        <p:spPr>
          <a:xfrm>
            <a:off x="6020975" y="1774183"/>
            <a:ext cx="22095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9" name="Google Shape;249;p77"/>
          <p:cNvSpPr txBox="1"/>
          <p:nvPr>
            <p:ph idx="6" type="subTitle"/>
          </p:nvPr>
        </p:nvSpPr>
        <p:spPr>
          <a:xfrm>
            <a:off x="6020975" y="1557831"/>
            <a:ext cx="2901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250" name="Google Shape;250;p77"/>
          <p:cNvSpPr/>
          <p:nvPr/>
        </p:nvSpPr>
        <p:spPr>
          <a:xfrm>
            <a:off x="5400575" y="1537085"/>
            <a:ext cx="432000" cy="432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" name="Google Shape;251;p77"/>
          <p:cNvCxnSpPr/>
          <p:nvPr/>
        </p:nvCxnSpPr>
        <p:spPr>
          <a:xfrm>
            <a:off x="5399700" y="2074444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52" name="Google Shape;252;p77"/>
          <p:cNvSpPr txBox="1"/>
          <p:nvPr>
            <p:ph idx="7" type="subTitle"/>
          </p:nvPr>
        </p:nvSpPr>
        <p:spPr>
          <a:xfrm>
            <a:off x="6020975" y="2416900"/>
            <a:ext cx="22095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3" name="Google Shape;253;p77"/>
          <p:cNvSpPr txBox="1"/>
          <p:nvPr>
            <p:ph idx="8" type="subTitle"/>
          </p:nvPr>
        </p:nvSpPr>
        <p:spPr>
          <a:xfrm>
            <a:off x="6020975" y="2200547"/>
            <a:ext cx="2901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254" name="Google Shape;254;p77"/>
          <p:cNvSpPr/>
          <p:nvPr/>
        </p:nvSpPr>
        <p:spPr>
          <a:xfrm>
            <a:off x="5400575" y="2179801"/>
            <a:ext cx="432000" cy="432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77"/>
          <p:cNvCxnSpPr/>
          <p:nvPr/>
        </p:nvCxnSpPr>
        <p:spPr>
          <a:xfrm>
            <a:off x="5399700" y="2717160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56" name="Google Shape;256;p77"/>
          <p:cNvSpPr txBox="1"/>
          <p:nvPr>
            <p:ph idx="9" type="subTitle"/>
          </p:nvPr>
        </p:nvSpPr>
        <p:spPr>
          <a:xfrm>
            <a:off x="6020975" y="3059616"/>
            <a:ext cx="22095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7" name="Google Shape;257;p77"/>
          <p:cNvSpPr txBox="1"/>
          <p:nvPr>
            <p:ph idx="13" type="subTitle"/>
          </p:nvPr>
        </p:nvSpPr>
        <p:spPr>
          <a:xfrm>
            <a:off x="6020975" y="2843264"/>
            <a:ext cx="2901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258" name="Google Shape;258;p77"/>
          <p:cNvSpPr/>
          <p:nvPr/>
        </p:nvSpPr>
        <p:spPr>
          <a:xfrm>
            <a:off x="5400575" y="2822517"/>
            <a:ext cx="432000" cy="432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9" name="Google Shape;259;p77"/>
          <p:cNvCxnSpPr/>
          <p:nvPr/>
        </p:nvCxnSpPr>
        <p:spPr>
          <a:xfrm>
            <a:off x="5399700" y="3359877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60" name="Google Shape;260;p77"/>
          <p:cNvSpPr txBox="1"/>
          <p:nvPr>
            <p:ph idx="14" type="subTitle"/>
          </p:nvPr>
        </p:nvSpPr>
        <p:spPr>
          <a:xfrm>
            <a:off x="6020975" y="3702332"/>
            <a:ext cx="22095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1" name="Google Shape;261;p77"/>
          <p:cNvSpPr txBox="1"/>
          <p:nvPr>
            <p:ph idx="15" type="subTitle"/>
          </p:nvPr>
        </p:nvSpPr>
        <p:spPr>
          <a:xfrm>
            <a:off x="6020975" y="3485980"/>
            <a:ext cx="2901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262" name="Google Shape;262;p77"/>
          <p:cNvSpPr/>
          <p:nvPr/>
        </p:nvSpPr>
        <p:spPr>
          <a:xfrm>
            <a:off x="5400575" y="3465234"/>
            <a:ext cx="432000" cy="432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3" name="Google Shape;263;p77"/>
          <p:cNvCxnSpPr/>
          <p:nvPr/>
        </p:nvCxnSpPr>
        <p:spPr>
          <a:xfrm>
            <a:off x="5399700" y="4002593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64" name="Google Shape;264;p77"/>
          <p:cNvSpPr txBox="1"/>
          <p:nvPr>
            <p:ph idx="16" type="subTitle"/>
          </p:nvPr>
        </p:nvSpPr>
        <p:spPr>
          <a:xfrm>
            <a:off x="6020975" y="4345049"/>
            <a:ext cx="22095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5" name="Google Shape;265;p77"/>
          <p:cNvSpPr txBox="1"/>
          <p:nvPr>
            <p:ph idx="17" type="subTitle"/>
          </p:nvPr>
        </p:nvSpPr>
        <p:spPr>
          <a:xfrm>
            <a:off x="6020975" y="4128696"/>
            <a:ext cx="2901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266" name="Google Shape;266;p77"/>
          <p:cNvSpPr/>
          <p:nvPr/>
        </p:nvSpPr>
        <p:spPr>
          <a:xfrm>
            <a:off x="5400575" y="4107950"/>
            <a:ext cx="432000" cy="432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: Contributors">
  <p:cSld name="SECTION_HEADER_1_1_1_3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8"/>
          <p:cNvSpPr/>
          <p:nvPr/>
        </p:nvSpPr>
        <p:spPr>
          <a:xfrm>
            <a:off x="0" y="0"/>
            <a:ext cx="4859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7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0" name="Google Shape;270;p78"/>
          <p:cNvGrpSpPr/>
          <p:nvPr/>
        </p:nvGrpSpPr>
        <p:grpSpPr>
          <a:xfrm rot="10800000">
            <a:off x="3779700" y="4063488"/>
            <a:ext cx="1080000" cy="1080000"/>
            <a:chOff x="861225" y="1142925"/>
            <a:chExt cx="432000" cy="432000"/>
          </a:xfrm>
        </p:grpSpPr>
        <p:sp>
          <p:nvSpPr>
            <p:cNvPr id="271" name="Google Shape;271;p78"/>
            <p:cNvSpPr/>
            <p:nvPr/>
          </p:nvSpPr>
          <p:spPr>
            <a:xfrm rot="5400000">
              <a:off x="1077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78"/>
            <p:cNvSpPr/>
            <p:nvPr/>
          </p:nvSpPr>
          <p:spPr>
            <a:xfrm rot="5400000">
              <a:off x="861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78"/>
            <p:cNvSpPr/>
            <p:nvPr/>
          </p:nvSpPr>
          <p:spPr>
            <a:xfrm rot="5400000">
              <a:off x="1077225" y="1142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274;p78"/>
          <p:cNvSpPr txBox="1"/>
          <p:nvPr>
            <p:ph type="title"/>
          </p:nvPr>
        </p:nvSpPr>
        <p:spPr>
          <a:xfrm>
            <a:off x="539600" y="1728000"/>
            <a:ext cx="4032300" cy="19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5" name="Google Shape;275;p78"/>
          <p:cNvSpPr txBox="1"/>
          <p:nvPr>
            <p:ph idx="2" type="title"/>
          </p:nvPr>
        </p:nvSpPr>
        <p:spPr>
          <a:xfrm>
            <a:off x="539600" y="756000"/>
            <a:ext cx="4032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78"/>
          <p:cNvSpPr txBox="1"/>
          <p:nvPr>
            <p:ph idx="1" type="subTitle"/>
          </p:nvPr>
        </p:nvSpPr>
        <p:spPr>
          <a:xfrm>
            <a:off x="5400575" y="77400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277" name="Google Shape;277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8" y="4427314"/>
            <a:ext cx="828000" cy="1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78"/>
          <p:cNvSpPr/>
          <p:nvPr/>
        </p:nvSpPr>
        <p:spPr>
          <a:xfrm>
            <a:off x="5400575" y="1134848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78"/>
          <p:cNvSpPr/>
          <p:nvPr/>
        </p:nvSpPr>
        <p:spPr>
          <a:xfrm>
            <a:off x="7704000" y="1134848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78"/>
          <p:cNvSpPr/>
          <p:nvPr/>
        </p:nvSpPr>
        <p:spPr>
          <a:xfrm>
            <a:off x="6552288" y="1134848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78"/>
          <p:cNvSpPr/>
          <p:nvPr/>
        </p:nvSpPr>
        <p:spPr>
          <a:xfrm>
            <a:off x="5400575" y="2286560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78"/>
          <p:cNvSpPr/>
          <p:nvPr/>
        </p:nvSpPr>
        <p:spPr>
          <a:xfrm>
            <a:off x="7704000" y="2286560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78"/>
          <p:cNvSpPr/>
          <p:nvPr/>
        </p:nvSpPr>
        <p:spPr>
          <a:xfrm>
            <a:off x="6552288" y="2286560"/>
            <a:ext cx="900000" cy="9000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78"/>
          <p:cNvSpPr/>
          <p:nvPr/>
        </p:nvSpPr>
        <p:spPr>
          <a:xfrm>
            <a:off x="5400575" y="3438260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78"/>
          <p:cNvSpPr/>
          <p:nvPr/>
        </p:nvSpPr>
        <p:spPr>
          <a:xfrm>
            <a:off x="7704000" y="3438260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78"/>
          <p:cNvSpPr/>
          <p:nvPr/>
        </p:nvSpPr>
        <p:spPr>
          <a:xfrm>
            <a:off x="6552288" y="3438260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7" name="Google Shape;287;p78"/>
          <p:cNvGrpSpPr/>
          <p:nvPr/>
        </p:nvGrpSpPr>
        <p:grpSpPr>
          <a:xfrm>
            <a:off x="6168773" y="1903046"/>
            <a:ext cx="1667029" cy="1667016"/>
            <a:chOff x="6168773" y="1903046"/>
            <a:chExt cx="1667029" cy="1667016"/>
          </a:xfrm>
        </p:grpSpPr>
        <p:cxnSp>
          <p:nvCxnSpPr>
            <p:cNvPr id="288" name="Google Shape;288;p78"/>
            <p:cNvCxnSpPr>
              <a:stCxn id="278" idx="5"/>
              <a:endCxn id="283" idx="1"/>
            </p:cNvCxnSpPr>
            <p:nvPr/>
          </p:nvCxnSpPr>
          <p:spPr>
            <a:xfrm>
              <a:off x="6168773" y="1903046"/>
              <a:ext cx="515400" cy="5154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89" name="Google Shape;289;p78"/>
            <p:cNvCxnSpPr>
              <a:stCxn id="280" idx="4"/>
              <a:endCxn id="283" idx="0"/>
            </p:cNvCxnSpPr>
            <p:nvPr/>
          </p:nvCxnSpPr>
          <p:spPr>
            <a:xfrm>
              <a:off x="7002288" y="2034848"/>
              <a:ext cx="0" cy="2517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90" name="Google Shape;290;p78"/>
            <p:cNvCxnSpPr>
              <a:stCxn id="279" idx="3"/>
              <a:endCxn id="283" idx="7"/>
            </p:cNvCxnSpPr>
            <p:nvPr/>
          </p:nvCxnSpPr>
          <p:spPr>
            <a:xfrm flipH="1">
              <a:off x="7320402" y="1903046"/>
              <a:ext cx="515400" cy="5154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91" name="Google Shape;291;p78"/>
            <p:cNvCxnSpPr>
              <a:stCxn id="281" idx="6"/>
              <a:endCxn id="283" idx="2"/>
            </p:cNvCxnSpPr>
            <p:nvPr/>
          </p:nvCxnSpPr>
          <p:spPr>
            <a:xfrm>
              <a:off x="6300575" y="2736560"/>
              <a:ext cx="2517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92" name="Google Shape;292;p78"/>
            <p:cNvCxnSpPr>
              <a:stCxn id="284" idx="7"/>
              <a:endCxn id="283" idx="3"/>
            </p:cNvCxnSpPr>
            <p:nvPr/>
          </p:nvCxnSpPr>
          <p:spPr>
            <a:xfrm flipH="1" rot="10800000">
              <a:off x="6168773" y="3054662"/>
              <a:ext cx="515400" cy="5154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93" name="Google Shape;293;p78"/>
            <p:cNvCxnSpPr>
              <a:stCxn id="286" idx="0"/>
              <a:endCxn id="283" idx="4"/>
            </p:cNvCxnSpPr>
            <p:nvPr/>
          </p:nvCxnSpPr>
          <p:spPr>
            <a:xfrm rot="10800000">
              <a:off x="7002288" y="3186560"/>
              <a:ext cx="0" cy="2517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94" name="Google Shape;294;p78"/>
            <p:cNvCxnSpPr>
              <a:stCxn id="285" idx="1"/>
              <a:endCxn id="283" idx="5"/>
            </p:cNvCxnSpPr>
            <p:nvPr/>
          </p:nvCxnSpPr>
          <p:spPr>
            <a:xfrm rot="10800000">
              <a:off x="7320402" y="3054662"/>
              <a:ext cx="515400" cy="5154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95" name="Google Shape;295;p78"/>
            <p:cNvCxnSpPr>
              <a:stCxn id="282" idx="2"/>
              <a:endCxn id="283" idx="6"/>
            </p:cNvCxnSpPr>
            <p:nvPr/>
          </p:nvCxnSpPr>
          <p:spPr>
            <a:xfrm rot="10800000">
              <a:off x="7452300" y="2736560"/>
              <a:ext cx="2517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pic>
        <p:nvPicPr>
          <p:cNvPr id="296" name="Google Shape;296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0284" y="2474886"/>
            <a:ext cx="504000" cy="507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">
  <p:cSld name="CUSTOM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9"/>
          <p:cNvSpPr/>
          <p:nvPr/>
        </p:nvSpPr>
        <p:spPr>
          <a:xfrm>
            <a:off x="0" y="0"/>
            <a:ext cx="5364000" cy="5143500"/>
          </a:xfrm>
          <a:prstGeom prst="rect">
            <a:avLst/>
          </a:prstGeom>
          <a:solidFill>
            <a:srgbClr val="1B24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7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0" name="Google Shape;300;p79"/>
          <p:cNvGrpSpPr/>
          <p:nvPr/>
        </p:nvGrpSpPr>
        <p:grpSpPr>
          <a:xfrm rot="10800000">
            <a:off x="4284000" y="4063488"/>
            <a:ext cx="1080000" cy="1080000"/>
            <a:chOff x="861225" y="1142925"/>
            <a:chExt cx="432000" cy="432000"/>
          </a:xfrm>
        </p:grpSpPr>
        <p:sp>
          <p:nvSpPr>
            <p:cNvPr id="301" name="Google Shape;301;p79"/>
            <p:cNvSpPr/>
            <p:nvPr/>
          </p:nvSpPr>
          <p:spPr>
            <a:xfrm rot="5400000">
              <a:off x="1077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79"/>
            <p:cNvSpPr/>
            <p:nvPr/>
          </p:nvSpPr>
          <p:spPr>
            <a:xfrm rot="5400000">
              <a:off x="861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79"/>
            <p:cNvSpPr/>
            <p:nvPr/>
          </p:nvSpPr>
          <p:spPr>
            <a:xfrm rot="5400000">
              <a:off x="1077225" y="1142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4" name="Google Shape;304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79"/>
          <p:cNvSpPr txBox="1"/>
          <p:nvPr>
            <p:ph type="title"/>
          </p:nvPr>
        </p:nvSpPr>
        <p:spPr>
          <a:xfrm>
            <a:off x="539600" y="1274400"/>
            <a:ext cx="40323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6" name="Google Shape;306;p79"/>
          <p:cNvSpPr txBox="1"/>
          <p:nvPr>
            <p:ph idx="2" type="title"/>
          </p:nvPr>
        </p:nvSpPr>
        <p:spPr>
          <a:xfrm>
            <a:off x="539600" y="2113200"/>
            <a:ext cx="38214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mpaign Cover">
  <p:cSld name="CUSTOM_1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80"/>
          <p:cNvSpPr txBox="1"/>
          <p:nvPr>
            <p:ph type="title"/>
          </p:nvPr>
        </p:nvSpPr>
        <p:spPr>
          <a:xfrm>
            <a:off x="539600" y="1274400"/>
            <a:ext cx="37104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11" name="Google Shape;311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80"/>
          <p:cNvSpPr txBox="1"/>
          <p:nvPr>
            <p:ph idx="1" type="subTitle"/>
          </p:nvPr>
        </p:nvSpPr>
        <p:spPr>
          <a:xfrm>
            <a:off x="539750" y="2784700"/>
            <a:ext cx="3528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8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Cover">
  <p:cSld name="SECTION_HEADER_1_1_1_2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81"/>
          <p:cNvSpPr/>
          <p:nvPr/>
        </p:nvSpPr>
        <p:spPr>
          <a:xfrm>
            <a:off x="0" y="0"/>
            <a:ext cx="3960000" cy="51435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8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81"/>
          <p:cNvSpPr txBox="1"/>
          <p:nvPr>
            <p:ph type="title"/>
          </p:nvPr>
        </p:nvSpPr>
        <p:spPr>
          <a:xfrm>
            <a:off x="539600" y="2210675"/>
            <a:ext cx="2909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7" name="Google Shape;317;p81"/>
          <p:cNvSpPr txBox="1"/>
          <p:nvPr>
            <p:ph idx="2"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8" name="Google Shape;318;p81"/>
          <p:cNvSpPr txBox="1"/>
          <p:nvPr>
            <p:ph idx="1" type="subTitle"/>
          </p:nvPr>
        </p:nvSpPr>
        <p:spPr>
          <a:xfrm>
            <a:off x="4572000" y="774000"/>
            <a:ext cx="39378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319" name="Google Shape;319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deation">
  <p:cSld name="SECTION_HEADER_1_1_1_2_2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2"/>
          <p:cNvSpPr/>
          <p:nvPr/>
        </p:nvSpPr>
        <p:spPr>
          <a:xfrm>
            <a:off x="0" y="0"/>
            <a:ext cx="3960000" cy="51435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8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82"/>
          <p:cNvSpPr txBox="1"/>
          <p:nvPr>
            <p:ph type="title"/>
          </p:nvPr>
        </p:nvSpPr>
        <p:spPr>
          <a:xfrm>
            <a:off x="539600" y="1753475"/>
            <a:ext cx="2909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solidFill>
                  <a:srgbClr val="FFFFFF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4" name="Google Shape;324;p82"/>
          <p:cNvSpPr txBox="1"/>
          <p:nvPr>
            <p:ph idx="2"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25" name="Google Shape;325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82"/>
          <p:cNvSpPr/>
          <p:nvPr/>
        </p:nvSpPr>
        <p:spPr>
          <a:xfrm>
            <a:off x="4572000" y="552607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82"/>
          <p:cNvSpPr/>
          <p:nvPr/>
        </p:nvSpPr>
        <p:spPr>
          <a:xfrm>
            <a:off x="7471260" y="552607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82"/>
          <p:cNvSpPr/>
          <p:nvPr/>
        </p:nvSpPr>
        <p:spPr>
          <a:xfrm>
            <a:off x="6021630" y="552607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82"/>
          <p:cNvSpPr/>
          <p:nvPr/>
        </p:nvSpPr>
        <p:spPr>
          <a:xfrm>
            <a:off x="4572000" y="2002231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82"/>
          <p:cNvSpPr/>
          <p:nvPr/>
        </p:nvSpPr>
        <p:spPr>
          <a:xfrm>
            <a:off x="7471260" y="2002231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82"/>
          <p:cNvSpPr/>
          <p:nvPr/>
        </p:nvSpPr>
        <p:spPr>
          <a:xfrm>
            <a:off x="6021630" y="2002231"/>
            <a:ext cx="1132800" cy="11328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82"/>
          <p:cNvSpPr/>
          <p:nvPr/>
        </p:nvSpPr>
        <p:spPr>
          <a:xfrm>
            <a:off x="4572000" y="3451839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82"/>
          <p:cNvSpPr/>
          <p:nvPr/>
        </p:nvSpPr>
        <p:spPr>
          <a:xfrm>
            <a:off x="7471260" y="3451839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0843" y="2239270"/>
            <a:ext cx="634371" cy="638598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82"/>
          <p:cNvSpPr/>
          <p:nvPr/>
        </p:nvSpPr>
        <p:spPr>
          <a:xfrm>
            <a:off x="6021630" y="3451857"/>
            <a:ext cx="1132800" cy="11328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" name="Google Shape;336;p82"/>
          <p:cNvGrpSpPr/>
          <p:nvPr/>
        </p:nvGrpSpPr>
        <p:grpSpPr>
          <a:xfrm>
            <a:off x="5538905" y="1519512"/>
            <a:ext cx="2098249" cy="2098221"/>
            <a:chOff x="5538905" y="1519512"/>
            <a:chExt cx="2098249" cy="2098221"/>
          </a:xfrm>
        </p:grpSpPr>
        <p:cxnSp>
          <p:nvCxnSpPr>
            <p:cNvPr id="337" name="Google Shape;337;p82"/>
            <p:cNvCxnSpPr>
              <a:stCxn id="326" idx="5"/>
              <a:endCxn id="331" idx="1"/>
            </p:cNvCxnSpPr>
            <p:nvPr/>
          </p:nvCxnSpPr>
          <p:spPr>
            <a:xfrm>
              <a:off x="5538905" y="1519512"/>
              <a:ext cx="648600" cy="6486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338" name="Google Shape;338;p82"/>
            <p:cNvCxnSpPr>
              <a:stCxn id="328" idx="4"/>
              <a:endCxn id="331" idx="0"/>
            </p:cNvCxnSpPr>
            <p:nvPr/>
          </p:nvCxnSpPr>
          <p:spPr>
            <a:xfrm>
              <a:off x="6588030" y="1685407"/>
              <a:ext cx="0" cy="3168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339" name="Google Shape;339;p82"/>
            <p:cNvCxnSpPr>
              <a:stCxn id="327" idx="3"/>
              <a:endCxn id="331" idx="7"/>
            </p:cNvCxnSpPr>
            <p:nvPr/>
          </p:nvCxnSpPr>
          <p:spPr>
            <a:xfrm flipH="1">
              <a:off x="6988555" y="1519512"/>
              <a:ext cx="648600" cy="6486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340" name="Google Shape;340;p82"/>
            <p:cNvCxnSpPr>
              <a:stCxn id="329" idx="6"/>
              <a:endCxn id="331" idx="2"/>
            </p:cNvCxnSpPr>
            <p:nvPr/>
          </p:nvCxnSpPr>
          <p:spPr>
            <a:xfrm>
              <a:off x="5704800" y="2568631"/>
              <a:ext cx="31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341" name="Google Shape;341;p82"/>
            <p:cNvCxnSpPr>
              <a:stCxn id="332" idx="7"/>
              <a:endCxn id="331" idx="3"/>
            </p:cNvCxnSpPr>
            <p:nvPr/>
          </p:nvCxnSpPr>
          <p:spPr>
            <a:xfrm flipH="1" rot="10800000">
              <a:off x="5538905" y="2969134"/>
              <a:ext cx="648600" cy="6486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342" name="Google Shape;342;p82"/>
            <p:cNvCxnSpPr>
              <a:stCxn id="333" idx="1"/>
              <a:endCxn id="331" idx="5"/>
            </p:cNvCxnSpPr>
            <p:nvPr/>
          </p:nvCxnSpPr>
          <p:spPr>
            <a:xfrm rot="10800000">
              <a:off x="6988555" y="2969134"/>
              <a:ext cx="648600" cy="6486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343" name="Google Shape;343;p82"/>
            <p:cNvCxnSpPr>
              <a:stCxn id="330" idx="2"/>
              <a:endCxn id="331" idx="6"/>
            </p:cNvCxnSpPr>
            <p:nvPr/>
          </p:nvCxnSpPr>
          <p:spPr>
            <a:xfrm rot="10800000">
              <a:off x="7154460" y="2568631"/>
              <a:ext cx="31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344" name="Google Shape;344;p82"/>
            <p:cNvCxnSpPr/>
            <p:nvPr/>
          </p:nvCxnSpPr>
          <p:spPr>
            <a:xfrm>
              <a:off x="6588030" y="3135031"/>
              <a:ext cx="0" cy="3168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Cover: Light Blue">
  <p:cSld name="SECTION_HEADER_1_1_1_2_1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3"/>
          <p:cNvSpPr/>
          <p:nvPr/>
        </p:nvSpPr>
        <p:spPr>
          <a:xfrm>
            <a:off x="0" y="0"/>
            <a:ext cx="3960000" cy="5143500"/>
          </a:xfrm>
          <a:prstGeom prst="rect">
            <a:avLst/>
          </a:prstGeom>
          <a:solidFill>
            <a:srgbClr val="24B6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8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83"/>
          <p:cNvSpPr txBox="1"/>
          <p:nvPr>
            <p:ph type="title"/>
          </p:nvPr>
        </p:nvSpPr>
        <p:spPr>
          <a:xfrm>
            <a:off x="539600" y="2210675"/>
            <a:ext cx="2909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9" name="Google Shape;349;p83"/>
          <p:cNvSpPr txBox="1"/>
          <p:nvPr>
            <p:ph idx="2"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0" name="Google Shape;350;p83"/>
          <p:cNvSpPr txBox="1"/>
          <p:nvPr>
            <p:ph idx="1" type="subTitle"/>
          </p:nvPr>
        </p:nvSpPr>
        <p:spPr>
          <a:xfrm>
            <a:off x="4572000" y="774000"/>
            <a:ext cx="39378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351" name="Google Shape;351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0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06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06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Cover: Light Blue 2">
  <p:cSld name="SECTION_HEADER_1_1_1_2_1_2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4"/>
          <p:cNvSpPr/>
          <p:nvPr/>
        </p:nvSpPr>
        <p:spPr>
          <a:xfrm>
            <a:off x="0" y="0"/>
            <a:ext cx="3960000" cy="5143500"/>
          </a:xfrm>
          <a:prstGeom prst="rect">
            <a:avLst/>
          </a:prstGeom>
          <a:solidFill>
            <a:srgbClr val="E9F3FC">
              <a:alpha val="8509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8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84"/>
          <p:cNvSpPr txBox="1"/>
          <p:nvPr>
            <p:ph type="title"/>
          </p:nvPr>
        </p:nvSpPr>
        <p:spPr>
          <a:xfrm>
            <a:off x="539600" y="2286875"/>
            <a:ext cx="2909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rgbClr val="2A7DE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6" name="Google Shape;356;p84"/>
          <p:cNvSpPr txBox="1"/>
          <p:nvPr>
            <p:ph idx="2"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7" name="Google Shape;357;p84"/>
          <p:cNvSpPr txBox="1"/>
          <p:nvPr>
            <p:ph idx="1" type="subTitle"/>
          </p:nvPr>
        </p:nvSpPr>
        <p:spPr>
          <a:xfrm>
            <a:off x="4572000" y="1314209"/>
            <a:ext cx="39378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358" name="Google Shape;358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84"/>
          <p:cNvSpPr txBox="1"/>
          <p:nvPr>
            <p:ph idx="3" type="subTitle"/>
          </p:nvPr>
        </p:nvSpPr>
        <p:spPr>
          <a:xfrm>
            <a:off x="4572000" y="2980978"/>
            <a:ext cx="39378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icing Slide 1">
  <p:cSld name="SECTION_HEADER_1_1_1_2_1_1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85"/>
          <p:cNvSpPr/>
          <p:nvPr/>
        </p:nvSpPr>
        <p:spPr>
          <a:xfrm>
            <a:off x="0" y="0"/>
            <a:ext cx="3960000" cy="5143500"/>
          </a:xfrm>
          <a:prstGeom prst="rect">
            <a:avLst/>
          </a:prstGeom>
          <a:solidFill>
            <a:srgbClr val="23B0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85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85"/>
          <p:cNvSpPr txBox="1"/>
          <p:nvPr>
            <p:ph type="title"/>
          </p:nvPr>
        </p:nvSpPr>
        <p:spPr>
          <a:xfrm>
            <a:off x="539600" y="2210675"/>
            <a:ext cx="2909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4" name="Google Shape;364;p85"/>
          <p:cNvSpPr txBox="1"/>
          <p:nvPr>
            <p:ph idx="2"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5" name="Google Shape;365;p85"/>
          <p:cNvSpPr txBox="1"/>
          <p:nvPr>
            <p:ph idx="1" type="subTitle"/>
          </p:nvPr>
        </p:nvSpPr>
        <p:spPr>
          <a:xfrm>
            <a:off x="5934750" y="1615200"/>
            <a:ext cx="26694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6" name="Google Shape;366;p85"/>
          <p:cNvSpPr txBox="1"/>
          <p:nvPr/>
        </p:nvSpPr>
        <p:spPr>
          <a:xfrm>
            <a:off x="4578629" y="651425"/>
            <a:ext cx="20058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2500" u="none" cap="none" strike="noStrike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£</a:t>
            </a:r>
            <a:r>
              <a:rPr b="1" i="0" lang="en-GB" sz="5000" u="none" cap="none" strike="noStrike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770</a:t>
            </a:r>
            <a:r>
              <a:rPr b="0" i="0" lang="en-GB" sz="1200" u="none" cap="none" strike="noStrike">
                <a:solidFill>
                  <a:srgbClr val="1D2A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/day</a:t>
            </a:r>
            <a:endParaRPr b="1" i="0" sz="32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67" name="Google Shape;367;p85"/>
          <p:cNvSpPr txBox="1"/>
          <p:nvPr>
            <p:ph idx="3" type="subTitle"/>
          </p:nvPr>
        </p:nvSpPr>
        <p:spPr>
          <a:xfrm>
            <a:off x="4578625" y="1615200"/>
            <a:ext cx="922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368" name="Google Shape;368;p85"/>
          <p:cNvSpPr txBox="1"/>
          <p:nvPr>
            <p:ph idx="4" type="subTitle"/>
          </p:nvPr>
        </p:nvSpPr>
        <p:spPr>
          <a:xfrm>
            <a:off x="5934750" y="3476175"/>
            <a:ext cx="26694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9" name="Google Shape;369;p85"/>
          <p:cNvSpPr txBox="1"/>
          <p:nvPr>
            <p:ph idx="5" type="subTitle"/>
          </p:nvPr>
        </p:nvSpPr>
        <p:spPr>
          <a:xfrm>
            <a:off x="4578625" y="3476175"/>
            <a:ext cx="922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370" name="Google Shape;370;p85"/>
          <p:cNvSpPr/>
          <p:nvPr/>
        </p:nvSpPr>
        <p:spPr>
          <a:xfrm>
            <a:off x="6825425" y="832965"/>
            <a:ext cx="1779600" cy="393600"/>
          </a:xfrm>
          <a:prstGeom prst="roundRect">
            <a:avLst>
              <a:gd fmla="val 50000" name="adj"/>
            </a:avLst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-GB" sz="800" u="sng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BOOK A FOLLOW UP CALL</a:t>
            </a:r>
            <a:endParaRPr b="1" i="0" sz="800" u="sng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371" name="Google Shape;371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icing Slide 2">
  <p:cSld name="SECTION_HEADER_1_1_1_2_1_1_1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86"/>
          <p:cNvSpPr/>
          <p:nvPr/>
        </p:nvSpPr>
        <p:spPr>
          <a:xfrm>
            <a:off x="0" y="0"/>
            <a:ext cx="3960000" cy="5143500"/>
          </a:xfrm>
          <a:prstGeom prst="rect">
            <a:avLst/>
          </a:prstGeom>
          <a:solidFill>
            <a:srgbClr val="23B0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86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86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6" name="Google Shape;376;p86"/>
          <p:cNvSpPr txBox="1"/>
          <p:nvPr>
            <p:ph idx="1" type="subTitle"/>
          </p:nvPr>
        </p:nvSpPr>
        <p:spPr>
          <a:xfrm>
            <a:off x="575800" y="2065875"/>
            <a:ext cx="13152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377" name="Google Shape;377;p86"/>
          <p:cNvSpPr txBox="1"/>
          <p:nvPr>
            <p:ph idx="2" type="subTitle"/>
          </p:nvPr>
        </p:nvSpPr>
        <p:spPr>
          <a:xfrm>
            <a:off x="539600" y="2427662"/>
            <a:ext cx="1489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ACE0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378" name="Google Shape;378;p86"/>
          <p:cNvSpPr txBox="1"/>
          <p:nvPr>
            <p:ph idx="3" type="subTitle"/>
          </p:nvPr>
        </p:nvSpPr>
        <p:spPr>
          <a:xfrm>
            <a:off x="2125942" y="2065875"/>
            <a:ext cx="13152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379" name="Google Shape;379;p86"/>
          <p:cNvSpPr txBox="1"/>
          <p:nvPr>
            <p:ph idx="4" type="subTitle"/>
          </p:nvPr>
        </p:nvSpPr>
        <p:spPr>
          <a:xfrm>
            <a:off x="2089742" y="2427662"/>
            <a:ext cx="1489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ACE0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380" name="Google Shape;380;p86"/>
          <p:cNvSpPr txBox="1"/>
          <p:nvPr>
            <p:ph idx="5" type="subTitle"/>
          </p:nvPr>
        </p:nvSpPr>
        <p:spPr>
          <a:xfrm>
            <a:off x="575800" y="2982700"/>
            <a:ext cx="13152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381" name="Google Shape;381;p86"/>
          <p:cNvSpPr txBox="1"/>
          <p:nvPr>
            <p:ph idx="6" type="subTitle"/>
          </p:nvPr>
        </p:nvSpPr>
        <p:spPr>
          <a:xfrm>
            <a:off x="539600" y="3344487"/>
            <a:ext cx="1489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ACE0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382" name="Google Shape;382;p86"/>
          <p:cNvSpPr txBox="1"/>
          <p:nvPr>
            <p:ph idx="7" type="subTitle"/>
          </p:nvPr>
        </p:nvSpPr>
        <p:spPr>
          <a:xfrm>
            <a:off x="2125942" y="2982700"/>
            <a:ext cx="13152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2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383" name="Google Shape;383;p86"/>
          <p:cNvSpPr txBox="1"/>
          <p:nvPr>
            <p:ph idx="8" type="subTitle"/>
          </p:nvPr>
        </p:nvSpPr>
        <p:spPr>
          <a:xfrm>
            <a:off x="2089742" y="3344487"/>
            <a:ext cx="14898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ACE0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384" name="Google Shape;384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SECTION_HEADER_1_1_1_1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87"/>
          <p:cNvSpPr/>
          <p:nvPr/>
        </p:nvSpPr>
        <p:spPr>
          <a:xfrm>
            <a:off x="0" y="0"/>
            <a:ext cx="3240000" cy="51435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87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87"/>
          <p:cNvSpPr txBox="1"/>
          <p:nvPr>
            <p:ph type="title"/>
          </p:nvPr>
        </p:nvSpPr>
        <p:spPr>
          <a:xfrm>
            <a:off x="539600" y="756000"/>
            <a:ext cx="24195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89" name="Google Shape;389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Image 1">
  <p:cSld name="TITLE_AND_BODY_3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8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8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88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4" name="Google Shape;394;p88"/>
          <p:cNvSpPr txBox="1"/>
          <p:nvPr>
            <p:ph idx="1" type="subTitle"/>
          </p:nvPr>
        </p:nvSpPr>
        <p:spPr>
          <a:xfrm>
            <a:off x="3456000" y="774000"/>
            <a:ext cx="4776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7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395" name="Google Shape;395;p88"/>
          <p:cNvPicPr preferRelativeResize="0"/>
          <p:nvPr/>
        </p:nvPicPr>
        <p:blipFill rotWithShape="1">
          <a:blip r:embed="rId2">
            <a:alphaModFix/>
          </a:blip>
          <a:srcRect b="0" l="48599" r="2165" t="11079"/>
          <a:stretch/>
        </p:blipFill>
        <p:spPr>
          <a:xfrm>
            <a:off x="2484000" y="2520000"/>
            <a:ext cx="1943997" cy="234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88"/>
          <p:cNvPicPr preferRelativeResize="0"/>
          <p:nvPr/>
        </p:nvPicPr>
        <p:blipFill rotWithShape="1">
          <a:blip r:embed="rId3">
            <a:alphaModFix/>
          </a:blip>
          <a:srcRect b="617" l="21098" r="23172" t="9936"/>
          <a:stretch/>
        </p:blipFill>
        <p:spPr>
          <a:xfrm>
            <a:off x="266400" y="2520000"/>
            <a:ext cx="1943999" cy="234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88"/>
          <p:cNvPicPr preferRelativeResize="0"/>
          <p:nvPr/>
        </p:nvPicPr>
        <p:blipFill rotWithShape="1">
          <a:blip r:embed="rId4">
            <a:alphaModFix/>
          </a:blip>
          <a:srcRect b="0" l="37467" r="15709" t="0"/>
          <a:stretch/>
        </p:blipFill>
        <p:spPr>
          <a:xfrm>
            <a:off x="6919200" y="2520000"/>
            <a:ext cx="1943996" cy="233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88"/>
          <p:cNvPicPr preferRelativeResize="0"/>
          <p:nvPr/>
        </p:nvPicPr>
        <p:blipFill rotWithShape="1">
          <a:blip r:embed="rId5">
            <a:alphaModFix/>
          </a:blip>
          <a:srcRect b="-29" l="30357" r="23408" t="1234"/>
          <a:stretch/>
        </p:blipFill>
        <p:spPr>
          <a:xfrm>
            <a:off x="4701600" y="2520000"/>
            <a:ext cx="1944009" cy="2339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ls: Services">
  <p:cSld name="TITLE_AND_BODY_3_3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89"/>
          <p:cNvSpPr txBox="1"/>
          <p:nvPr>
            <p:ph idx="1" type="subTitle"/>
          </p:nvPr>
        </p:nvSpPr>
        <p:spPr>
          <a:xfrm>
            <a:off x="536688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01" name="Google Shape;401;p89"/>
          <p:cNvSpPr txBox="1"/>
          <p:nvPr>
            <p:ph idx="2" type="subTitle"/>
          </p:nvPr>
        </p:nvSpPr>
        <p:spPr>
          <a:xfrm>
            <a:off x="2608199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02" name="Google Shape;402;p89"/>
          <p:cNvSpPr txBox="1"/>
          <p:nvPr>
            <p:ph idx="3" type="subTitle"/>
          </p:nvPr>
        </p:nvSpPr>
        <p:spPr>
          <a:xfrm>
            <a:off x="4679711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03" name="Google Shape;403;p89"/>
          <p:cNvSpPr txBox="1"/>
          <p:nvPr>
            <p:ph idx="4" type="subTitle"/>
          </p:nvPr>
        </p:nvSpPr>
        <p:spPr>
          <a:xfrm>
            <a:off x="6751222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04" name="Google Shape;404;p8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8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89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7" name="Google Shape;407;p89"/>
          <p:cNvSpPr txBox="1"/>
          <p:nvPr>
            <p:ph idx="5" type="subTitle"/>
          </p:nvPr>
        </p:nvSpPr>
        <p:spPr>
          <a:xfrm>
            <a:off x="3456000" y="774000"/>
            <a:ext cx="4776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7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08" name="Google Shape;408;p89"/>
          <p:cNvSpPr txBox="1"/>
          <p:nvPr>
            <p:ph idx="6" type="subTitle"/>
          </p:nvPr>
        </p:nvSpPr>
        <p:spPr>
          <a:xfrm>
            <a:off x="540199" y="2981531"/>
            <a:ext cx="162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9" name="Google Shape;409;p89"/>
          <p:cNvSpPr txBox="1"/>
          <p:nvPr>
            <p:ph idx="7" type="subTitle"/>
          </p:nvPr>
        </p:nvSpPr>
        <p:spPr>
          <a:xfrm>
            <a:off x="2611710" y="2981531"/>
            <a:ext cx="162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0" name="Google Shape;410;p89"/>
          <p:cNvSpPr txBox="1"/>
          <p:nvPr>
            <p:ph idx="8" type="subTitle"/>
          </p:nvPr>
        </p:nvSpPr>
        <p:spPr>
          <a:xfrm>
            <a:off x="4683221" y="2981531"/>
            <a:ext cx="16200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1" name="Google Shape;411;p89"/>
          <p:cNvSpPr txBox="1"/>
          <p:nvPr>
            <p:ph idx="9" type="subTitle"/>
          </p:nvPr>
        </p:nvSpPr>
        <p:spPr>
          <a:xfrm>
            <a:off x="6754733" y="2981531"/>
            <a:ext cx="162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412" name="Google Shape;412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70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170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89"/>
          <p:cNvPicPr preferRelativeResize="0"/>
          <p:nvPr/>
        </p:nvPicPr>
        <p:blipFill rotWithShape="1">
          <a:blip r:embed="rId5">
            <a:alphaModFix/>
          </a:blip>
          <a:srcRect b="0" l="19502" r="19495" t="0"/>
          <a:stretch/>
        </p:blipFill>
        <p:spPr>
          <a:xfrm>
            <a:off x="4686700" y="2068725"/>
            <a:ext cx="26352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54725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ols: Services 2">
  <p:cSld name="TITLE_AND_BODY_3_3_2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90"/>
          <p:cNvSpPr txBox="1"/>
          <p:nvPr>
            <p:ph idx="1" type="subTitle"/>
          </p:nvPr>
        </p:nvSpPr>
        <p:spPr>
          <a:xfrm>
            <a:off x="536700" y="2666375"/>
            <a:ext cx="144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19" name="Google Shape;419;p90"/>
          <p:cNvSpPr txBox="1"/>
          <p:nvPr>
            <p:ph idx="2" type="subTitle"/>
          </p:nvPr>
        </p:nvSpPr>
        <p:spPr>
          <a:xfrm>
            <a:off x="2149499" y="2666369"/>
            <a:ext cx="144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20" name="Google Shape;420;p90"/>
          <p:cNvSpPr txBox="1"/>
          <p:nvPr>
            <p:ph idx="3" type="subTitle"/>
          </p:nvPr>
        </p:nvSpPr>
        <p:spPr>
          <a:xfrm>
            <a:off x="3765811" y="2666369"/>
            <a:ext cx="1437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21" name="Google Shape;421;p90"/>
          <p:cNvSpPr txBox="1"/>
          <p:nvPr>
            <p:ph idx="4" type="subTitle"/>
          </p:nvPr>
        </p:nvSpPr>
        <p:spPr>
          <a:xfrm>
            <a:off x="5381847" y="2666369"/>
            <a:ext cx="1437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22" name="Google Shape;422;p9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9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90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5" name="Google Shape;425;p90"/>
          <p:cNvSpPr txBox="1"/>
          <p:nvPr>
            <p:ph idx="5" type="subTitle"/>
          </p:nvPr>
        </p:nvSpPr>
        <p:spPr>
          <a:xfrm>
            <a:off x="3456000" y="774000"/>
            <a:ext cx="4776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7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26" name="Google Shape;426;p90"/>
          <p:cNvSpPr txBox="1"/>
          <p:nvPr>
            <p:ph idx="6" type="subTitle"/>
          </p:nvPr>
        </p:nvSpPr>
        <p:spPr>
          <a:xfrm>
            <a:off x="540200" y="2981525"/>
            <a:ext cx="144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7" name="Google Shape;427;p90"/>
          <p:cNvSpPr txBox="1"/>
          <p:nvPr>
            <p:ph idx="7" type="subTitle"/>
          </p:nvPr>
        </p:nvSpPr>
        <p:spPr>
          <a:xfrm>
            <a:off x="2153010" y="2981531"/>
            <a:ext cx="144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8" name="Google Shape;428;p90"/>
          <p:cNvSpPr txBox="1"/>
          <p:nvPr>
            <p:ph idx="8" type="subTitle"/>
          </p:nvPr>
        </p:nvSpPr>
        <p:spPr>
          <a:xfrm>
            <a:off x="3768924" y="2981531"/>
            <a:ext cx="14370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9" name="Google Shape;429;p90"/>
          <p:cNvSpPr txBox="1"/>
          <p:nvPr>
            <p:ph idx="9" type="subTitle"/>
          </p:nvPr>
        </p:nvSpPr>
        <p:spPr>
          <a:xfrm>
            <a:off x="5384961" y="2981531"/>
            <a:ext cx="1437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430" name="Google Shape;430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70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300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90"/>
          <p:cNvPicPr preferRelativeResize="0"/>
          <p:nvPr/>
        </p:nvPicPr>
        <p:blipFill rotWithShape="1">
          <a:blip r:embed="rId5">
            <a:alphaModFix/>
          </a:blip>
          <a:srcRect b="0" l="19502" r="19495" t="0"/>
          <a:stretch/>
        </p:blipFill>
        <p:spPr>
          <a:xfrm>
            <a:off x="3769300" y="2068725"/>
            <a:ext cx="26352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8495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90"/>
          <p:cNvSpPr txBox="1"/>
          <p:nvPr>
            <p:ph idx="13" type="subTitle"/>
          </p:nvPr>
        </p:nvSpPr>
        <p:spPr>
          <a:xfrm>
            <a:off x="6997872" y="2666369"/>
            <a:ext cx="1437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4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36" name="Google Shape;436;p90"/>
          <p:cNvSpPr txBox="1"/>
          <p:nvPr>
            <p:ph idx="14" type="subTitle"/>
          </p:nvPr>
        </p:nvSpPr>
        <p:spPr>
          <a:xfrm>
            <a:off x="7000986" y="2981531"/>
            <a:ext cx="1437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437" name="Google Shape;437;p9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00975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cols: Services">
  <p:cSld name="TITLE_AND_BODY_3_3_2_1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91"/>
          <p:cNvSpPr txBox="1"/>
          <p:nvPr>
            <p:ph idx="1" type="subTitle"/>
          </p:nvPr>
        </p:nvSpPr>
        <p:spPr>
          <a:xfrm>
            <a:off x="536700" y="2666381"/>
            <a:ext cx="1220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40" name="Google Shape;440;p91"/>
          <p:cNvSpPr txBox="1"/>
          <p:nvPr>
            <p:ph idx="2" type="subTitle"/>
          </p:nvPr>
        </p:nvSpPr>
        <p:spPr>
          <a:xfrm>
            <a:off x="1907436" y="2666375"/>
            <a:ext cx="1220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41" name="Google Shape;441;p91"/>
          <p:cNvSpPr txBox="1"/>
          <p:nvPr>
            <p:ph idx="3" type="subTitle"/>
          </p:nvPr>
        </p:nvSpPr>
        <p:spPr>
          <a:xfrm>
            <a:off x="3278172" y="2666375"/>
            <a:ext cx="1218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42" name="Google Shape;442;p91"/>
          <p:cNvSpPr txBox="1"/>
          <p:nvPr>
            <p:ph idx="4" type="subTitle"/>
          </p:nvPr>
        </p:nvSpPr>
        <p:spPr>
          <a:xfrm>
            <a:off x="4646508" y="2666375"/>
            <a:ext cx="1218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43" name="Google Shape;443;p9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9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91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6" name="Google Shape;446;p91"/>
          <p:cNvSpPr txBox="1"/>
          <p:nvPr>
            <p:ph idx="5" type="subTitle"/>
          </p:nvPr>
        </p:nvSpPr>
        <p:spPr>
          <a:xfrm>
            <a:off x="3456000" y="774000"/>
            <a:ext cx="4776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7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47" name="Google Shape;447;p91"/>
          <p:cNvSpPr txBox="1"/>
          <p:nvPr>
            <p:ph idx="6" type="subTitle"/>
          </p:nvPr>
        </p:nvSpPr>
        <p:spPr>
          <a:xfrm>
            <a:off x="539667" y="2905321"/>
            <a:ext cx="108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8" name="Google Shape;448;p91"/>
          <p:cNvSpPr txBox="1"/>
          <p:nvPr>
            <p:ph idx="7" type="subTitle"/>
          </p:nvPr>
        </p:nvSpPr>
        <p:spPr>
          <a:xfrm>
            <a:off x="1908897" y="2905327"/>
            <a:ext cx="108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9" name="Google Shape;449;p91"/>
          <p:cNvSpPr txBox="1"/>
          <p:nvPr>
            <p:ph idx="8" type="subTitle"/>
          </p:nvPr>
        </p:nvSpPr>
        <p:spPr>
          <a:xfrm>
            <a:off x="3278128" y="2905327"/>
            <a:ext cx="10800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0" name="Google Shape;450;p91"/>
          <p:cNvSpPr txBox="1"/>
          <p:nvPr>
            <p:ph idx="9" type="subTitle"/>
          </p:nvPr>
        </p:nvSpPr>
        <p:spPr>
          <a:xfrm>
            <a:off x="4647358" y="2905327"/>
            <a:ext cx="108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451" name="Google Shape;451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70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350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91"/>
          <p:cNvPicPr preferRelativeResize="0"/>
          <p:nvPr/>
        </p:nvPicPr>
        <p:blipFill rotWithShape="1">
          <a:blip r:embed="rId5">
            <a:alphaModFix/>
          </a:blip>
          <a:srcRect b="0" l="19502" r="19495" t="0"/>
          <a:stretch/>
        </p:blipFill>
        <p:spPr>
          <a:xfrm>
            <a:off x="3310300" y="2068725"/>
            <a:ext cx="26352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6225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91"/>
          <p:cNvSpPr txBox="1"/>
          <p:nvPr>
            <p:ph idx="13" type="subTitle"/>
          </p:nvPr>
        </p:nvSpPr>
        <p:spPr>
          <a:xfrm>
            <a:off x="6014844" y="2666375"/>
            <a:ext cx="1218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57" name="Google Shape;457;p91"/>
          <p:cNvSpPr txBox="1"/>
          <p:nvPr>
            <p:ph idx="14" type="subTitle"/>
          </p:nvPr>
        </p:nvSpPr>
        <p:spPr>
          <a:xfrm>
            <a:off x="6016589" y="2905327"/>
            <a:ext cx="108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458" name="Google Shape;458;p9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13400" y="2068725"/>
            <a:ext cx="43200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91"/>
          <p:cNvSpPr txBox="1"/>
          <p:nvPr>
            <p:ph idx="15" type="subTitle"/>
          </p:nvPr>
        </p:nvSpPr>
        <p:spPr>
          <a:xfrm>
            <a:off x="7383180" y="2666375"/>
            <a:ext cx="1218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60" name="Google Shape;460;p91"/>
          <p:cNvSpPr txBox="1"/>
          <p:nvPr>
            <p:ph idx="16" type="subTitle"/>
          </p:nvPr>
        </p:nvSpPr>
        <p:spPr>
          <a:xfrm>
            <a:off x="7385820" y="2905327"/>
            <a:ext cx="108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461" name="Google Shape;461;p9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80575" y="2068725"/>
            <a:ext cx="450000" cy="4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ls ">
  <p:cSld name="TITLE_AND_BODY_3_3_1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92"/>
          <p:cNvSpPr txBox="1"/>
          <p:nvPr>
            <p:ph idx="1" type="subTitle"/>
          </p:nvPr>
        </p:nvSpPr>
        <p:spPr>
          <a:xfrm>
            <a:off x="536688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64" name="Google Shape;464;p92"/>
          <p:cNvSpPr txBox="1"/>
          <p:nvPr>
            <p:ph idx="2" type="subTitle"/>
          </p:nvPr>
        </p:nvSpPr>
        <p:spPr>
          <a:xfrm>
            <a:off x="2608199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65" name="Google Shape;465;p92"/>
          <p:cNvSpPr txBox="1"/>
          <p:nvPr>
            <p:ph idx="3" type="subTitle"/>
          </p:nvPr>
        </p:nvSpPr>
        <p:spPr>
          <a:xfrm>
            <a:off x="4679711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66" name="Google Shape;466;p92"/>
          <p:cNvSpPr txBox="1"/>
          <p:nvPr>
            <p:ph idx="4" type="subTitle"/>
          </p:nvPr>
        </p:nvSpPr>
        <p:spPr>
          <a:xfrm>
            <a:off x="6751222" y="2666369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67" name="Google Shape;467;p9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9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92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0" name="Google Shape;470;p92"/>
          <p:cNvSpPr txBox="1"/>
          <p:nvPr>
            <p:ph idx="5" type="subTitle"/>
          </p:nvPr>
        </p:nvSpPr>
        <p:spPr>
          <a:xfrm>
            <a:off x="3456000" y="774000"/>
            <a:ext cx="4776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7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71" name="Google Shape;471;p92"/>
          <p:cNvSpPr txBox="1"/>
          <p:nvPr>
            <p:ph idx="6" type="subTitle"/>
          </p:nvPr>
        </p:nvSpPr>
        <p:spPr>
          <a:xfrm>
            <a:off x="540199" y="2981531"/>
            <a:ext cx="162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72" name="Google Shape;472;p92"/>
          <p:cNvSpPr txBox="1"/>
          <p:nvPr>
            <p:ph idx="7" type="subTitle"/>
          </p:nvPr>
        </p:nvSpPr>
        <p:spPr>
          <a:xfrm>
            <a:off x="2611710" y="2981531"/>
            <a:ext cx="162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73" name="Google Shape;473;p92"/>
          <p:cNvSpPr txBox="1"/>
          <p:nvPr>
            <p:ph idx="8" type="subTitle"/>
          </p:nvPr>
        </p:nvSpPr>
        <p:spPr>
          <a:xfrm>
            <a:off x="4683221" y="2981531"/>
            <a:ext cx="16200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74" name="Google Shape;474;p92"/>
          <p:cNvSpPr txBox="1"/>
          <p:nvPr>
            <p:ph idx="9" type="subTitle"/>
          </p:nvPr>
        </p:nvSpPr>
        <p:spPr>
          <a:xfrm>
            <a:off x="6754733" y="2981531"/>
            <a:ext cx="1620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475" name="Google Shape;475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wards">
  <p:cSld name="CUSTOM_3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7" name="Google Shape;477;p93"/>
          <p:cNvCxnSpPr/>
          <p:nvPr/>
        </p:nvCxnSpPr>
        <p:spPr>
          <a:xfrm>
            <a:off x="1979600" y="1412325"/>
            <a:ext cx="0" cy="252000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78" name="Google Shape;478;p93"/>
          <p:cNvCxnSpPr/>
          <p:nvPr/>
        </p:nvCxnSpPr>
        <p:spPr>
          <a:xfrm rot="10800000">
            <a:off x="539725" y="2246932"/>
            <a:ext cx="43197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79" name="Google Shape;479;p93"/>
          <p:cNvSpPr/>
          <p:nvPr/>
        </p:nvSpPr>
        <p:spPr>
          <a:xfrm>
            <a:off x="5364000" y="-3250"/>
            <a:ext cx="3780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0" name="Google Shape;480;p93"/>
          <p:cNvCxnSpPr/>
          <p:nvPr/>
        </p:nvCxnSpPr>
        <p:spPr>
          <a:xfrm>
            <a:off x="3419600" y="1412325"/>
            <a:ext cx="0" cy="252000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81" name="Google Shape;481;p93"/>
          <p:cNvCxnSpPr/>
          <p:nvPr/>
        </p:nvCxnSpPr>
        <p:spPr>
          <a:xfrm rot="10800000">
            <a:off x="539725" y="3089660"/>
            <a:ext cx="43197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82" name="Google Shape;482;p9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93"/>
          <p:cNvSpPr txBox="1"/>
          <p:nvPr>
            <p:ph type="title"/>
          </p:nvPr>
        </p:nvSpPr>
        <p:spPr>
          <a:xfrm>
            <a:off x="539600" y="756000"/>
            <a:ext cx="43197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484" name="Google Shape;484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6976" y="749902"/>
            <a:ext cx="297776" cy="489976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93"/>
          <p:cNvSpPr txBox="1"/>
          <p:nvPr/>
        </p:nvSpPr>
        <p:spPr>
          <a:xfrm>
            <a:off x="5364050" y="860113"/>
            <a:ext cx="378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AWARDS</a:t>
            </a:r>
            <a:endParaRPr b="0" i="0" sz="1800" u="none" cap="none" strike="noStrike">
              <a:solidFill>
                <a:srgbClr val="FFFFFF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pic>
        <p:nvPicPr>
          <p:cNvPr id="487" name="Google Shape;48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535654" y="749902"/>
            <a:ext cx="297776" cy="489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8" name="Google Shape;488;p93"/>
          <p:cNvCxnSpPr/>
          <p:nvPr/>
        </p:nvCxnSpPr>
        <p:spPr>
          <a:xfrm>
            <a:off x="7215950" y="1412325"/>
            <a:ext cx="0" cy="252000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89" name="Google Shape;489;p93"/>
          <p:cNvCxnSpPr/>
          <p:nvPr/>
        </p:nvCxnSpPr>
        <p:spPr>
          <a:xfrm>
            <a:off x="5835100" y="2668288"/>
            <a:ext cx="29526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90" name="Google Shape;490;p93"/>
          <p:cNvSpPr txBox="1"/>
          <p:nvPr>
            <p:ph idx="1" type="subTitle"/>
          </p:nvPr>
        </p:nvSpPr>
        <p:spPr>
          <a:xfrm>
            <a:off x="5681600" y="1795975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91" name="Google Shape;491;p93"/>
          <p:cNvSpPr txBox="1"/>
          <p:nvPr>
            <p:ph idx="2" type="subTitle"/>
          </p:nvPr>
        </p:nvSpPr>
        <p:spPr>
          <a:xfrm>
            <a:off x="5681600" y="2161100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B7BFDA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92" name="Google Shape;492;p93"/>
          <p:cNvSpPr txBox="1"/>
          <p:nvPr>
            <p:ph idx="3" type="subTitle"/>
          </p:nvPr>
        </p:nvSpPr>
        <p:spPr>
          <a:xfrm>
            <a:off x="7261700" y="1795975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93" name="Google Shape;493;p93"/>
          <p:cNvSpPr txBox="1"/>
          <p:nvPr>
            <p:ph idx="4" type="subTitle"/>
          </p:nvPr>
        </p:nvSpPr>
        <p:spPr>
          <a:xfrm>
            <a:off x="7261700" y="2161100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B7BFDA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94" name="Google Shape;494;p93"/>
          <p:cNvSpPr txBox="1"/>
          <p:nvPr>
            <p:ph idx="5" type="subTitle"/>
          </p:nvPr>
        </p:nvSpPr>
        <p:spPr>
          <a:xfrm>
            <a:off x="5681600" y="3016783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95" name="Google Shape;495;p93"/>
          <p:cNvSpPr txBox="1"/>
          <p:nvPr>
            <p:ph idx="6" type="subTitle"/>
          </p:nvPr>
        </p:nvSpPr>
        <p:spPr>
          <a:xfrm>
            <a:off x="5681600" y="3381908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B7BFDA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96" name="Google Shape;496;p93"/>
          <p:cNvSpPr txBox="1"/>
          <p:nvPr>
            <p:ph idx="7" type="subTitle"/>
          </p:nvPr>
        </p:nvSpPr>
        <p:spPr>
          <a:xfrm>
            <a:off x="7261700" y="3016783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497" name="Google Shape;497;p93"/>
          <p:cNvSpPr txBox="1"/>
          <p:nvPr>
            <p:ph idx="8" type="subTitle"/>
          </p:nvPr>
        </p:nvSpPr>
        <p:spPr>
          <a:xfrm>
            <a:off x="7261700" y="3381908"/>
            <a:ext cx="1488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B7BFDA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7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207"/>
          <p:cNvSpPr txBox="1"/>
          <p:nvPr>
            <p:ph idx="1" type="body"/>
          </p:nvPr>
        </p:nvSpPr>
        <p:spPr>
          <a:xfrm>
            <a:off x="629840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207"/>
          <p:cNvSpPr txBox="1"/>
          <p:nvPr>
            <p:ph idx="2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207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split 1">
  <p:cSld name="TITLE_AND_BODY_3_2_3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9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9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94"/>
          <p:cNvSpPr txBox="1"/>
          <p:nvPr>
            <p:ph type="title"/>
          </p:nvPr>
        </p:nvSpPr>
        <p:spPr>
          <a:xfrm>
            <a:off x="539600" y="756000"/>
            <a:ext cx="79362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2" name="Google Shape;502;p94"/>
          <p:cNvSpPr txBox="1"/>
          <p:nvPr>
            <p:ph idx="1" type="subTitle"/>
          </p:nvPr>
        </p:nvSpPr>
        <p:spPr>
          <a:xfrm>
            <a:off x="4572000" y="1319160"/>
            <a:ext cx="39378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503" name="Google Shape;503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94"/>
          <p:cNvSpPr txBox="1"/>
          <p:nvPr>
            <p:ph idx="2" type="subTitle"/>
          </p:nvPr>
        </p:nvSpPr>
        <p:spPr>
          <a:xfrm>
            <a:off x="540000" y="1319160"/>
            <a:ext cx="4032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Diagram">
  <p:cSld name="TITLE_AND_BODY_3_2_2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95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95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95"/>
          <p:cNvSpPr txBox="1"/>
          <p:nvPr>
            <p:ph type="title"/>
          </p:nvPr>
        </p:nvSpPr>
        <p:spPr>
          <a:xfrm>
            <a:off x="539600" y="756000"/>
            <a:ext cx="38757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09" name="Google Shape;509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95"/>
          <p:cNvSpPr txBox="1"/>
          <p:nvPr>
            <p:ph idx="1" type="body"/>
          </p:nvPr>
        </p:nvSpPr>
        <p:spPr>
          <a:xfrm>
            <a:off x="463400" y="2923750"/>
            <a:ext cx="34455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→"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914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2pPr>
            <a:lvl3pPr indent="-285750" lvl="2" marL="1371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3pPr>
            <a:lvl4pPr indent="-285750" lvl="3" marL="1828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4pPr>
            <a:lvl5pPr indent="-285750" lvl="4" marL="22860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5pPr>
            <a:lvl6pPr indent="-285750" lvl="5" marL="2743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6pPr>
            <a:lvl7pPr indent="-285750" lvl="6" marL="3200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7pPr>
            <a:lvl8pPr indent="-285750" lvl="7" marL="3657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8pPr>
            <a:lvl9pPr indent="-285750" lvl="8" marL="4114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1" name="Google Shape;511;p95"/>
          <p:cNvSpPr txBox="1"/>
          <p:nvPr>
            <p:ph idx="2" type="subTitle"/>
          </p:nvPr>
        </p:nvSpPr>
        <p:spPr>
          <a:xfrm>
            <a:off x="540000" y="1731750"/>
            <a:ext cx="34287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2" name="Google Shape;512;p95"/>
          <p:cNvSpPr txBox="1"/>
          <p:nvPr>
            <p:ph idx="3" type="subTitle"/>
          </p:nvPr>
        </p:nvSpPr>
        <p:spPr>
          <a:xfrm>
            <a:off x="540000" y="1388650"/>
            <a:ext cx="3347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107DE8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&amp;A">
  <p:cSld name="TITLE_AND_BODY_3_2_1_5_1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">
  <p:cSld name="TITLE_AND_BODY_3_2_1_4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7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97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97"/>
          <p:cNvSpPr txBox="1"/>
          <p:nvPr>
            <p:ph type="title"/>
          </p:nvPr>
        </p:nvSpPr>
        <p:spPr>
          <a:xfrm>
            <a:off x="539600" y="964539"/>
            <a:ext cx="3726000" cy="9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6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19" name="Google Shape;519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97"/>
          <p:cNvSpPr txBox="1"/>
          <p:nvPr>
            <p:ph idx="1" type="subTitle"/>
          </p:nvPr>
        </p:nvSpPr>
        <p:spPr>
          <a:xfrm>
            <a:off x="539600" y="773500"/>
            <a:ext cx="25761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000"/>
              <a:buNone/>
              <a:defRPr>
                <a:solidFill>
                  <a:srgbClr val="1C355E"/>
                </a:solidFill>
              </a:defRPr>
            </a:lvl1pPr>
            <a:lvl2pPr lvl="1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85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521" name="Google Shape;521;p97"/>
          <p:cNvSpPr txBox="1"/>
          <p:nvPr/>
        </p:nvSpPr>
        <p:spPr>
          <a:xfrm>
            <a:off x="4572000" y="125"/>
            <a:ext cx="4571700" cy="51435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t" bIns="252000" lIns="324000" spcFirstLastPara="1" rIns="504000" wrap="square" tIns="11160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81818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81818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81818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2" name="Google Shape;522;p97"/>
          <p:cNvSpPr txBox="1"/>
          <p:nvPr>
            <p:ph idx="2" type="subTitle"/>
          </p:nvPr>
        </p:nvSpPr>
        <p:spPr>
          <a:xfrm>
            <a:off x="540000" y="2121650"/>
            <a:ext cx="36765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523" name="Google Shape;523;p97"/>
          <p:cNvSpPr txBox="1"/>
          <p:nvPr>
            <p:ph idx="3" type="body"/>
          </p:nvPr>
        </p:nvSpPr>
        <p:spPr>
          <a:xfrm>
            <a:off x="539600" y="2571750"/>
            <a:ext cx="37260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→"/>
              <a:defRPr sz="900">
                <a:solidFill>
                  <a:schemeClr val="dk1"/>
                </a:solidFill>
              </a:defRPr>
            </a:lvl1pPr>
            <a:lvl2pPr indent="-2921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2pPr>
            <a:lvl3pPr indent="-2921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3pPr>
            <a:lvl4pPr indent="-2921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4pPr>
            <a:lvl5pPr indent="-2921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5pPr>
            <a:lvl6pPr indent="-292100" lvl="5" marL="2743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6pPr>
            <a:lvl7pPr indent="-292100" lvl="6" marL="3200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7pPr>
            <a:lvl8pPr indent="-292100" lvl="7" marL="3657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8pPr>
            <a:lvl9pPr indent="-292100" lvl="8" marL="4114800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→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4" name="Google Shape;524;p97"/>
          <p:cNvSpPr txBox="1"/>
          <p:nvPr>
            <p:ph idx="4" type="subTitle"/>
          </p:nvPr>
        </p:nvSpPr>
        <p:spPr>
          <a:xfrm>
            <a:off x="2473200" y="4438800"/>
            <a:ext cx="18000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7DE8"/>
              </a:buClr>
              <a:buSzPts val="900"/>
              <a:buNone/>
              <a:defRPr sz="900" u="sng">
                <a:solidFill>
                  <a:srgbClr val="107DE8"/>
                </a:solidFill>
              </a:defRPr>
            </a:lvl1pPr>
            <a:lvl2pPr lvl="1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2pPr>
            <a:lvl3pPr lvl="2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3pPr>
            <a:lvl4pPr lvl="3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4pPr>
            <a:lvl5pPr lvl="4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5pPr>
            <a:lvl6pPr lvl="5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6pPr>
            <a:lvl7pPr lvl="6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7pPr>
            <a:lvl8pPr lvl="7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8pPr>
            <a:lvl9pPr lvl="8" algn="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rgbClr val="107DE8"/>
              </a:buClr>
              <a:buSzPts val="1000"/>
              <a:buNone/>
              <a:defRPr u="sng">
                <a:solidFill>
                  <a:srgbClr val="107DE8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Paragraph - Big">
  <p:cSld name="TITLE_AND_BODY_3_2_1_3_1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8"/>
          <p:cNvSpPr/>
          <p:nvPr/>
        </p:nvSpPr>
        <p:spPr>
          <a:xfrm>
            <a:off x="137250" y="138150"/>
            <a:ext cx="8869500" cy="48672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98"/>
          <p:cNvSpPr txBox="1"/>
          <p:nvPr>
            <p:ph type="title"/>
          </p:nvPr>
        </p:nvSpPr>
        <p:spPr>
          <a:xfrm>
            <a:off x="1612500" y="1596025"/>
            <a:ext cx="59190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000">
                <a:solidFill>
                  <a:srgbClr val="1D87E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9pPr>
          </a:lstStyle>
          <a:p/>
        </p:txBody>
      </p:sp>
      <p:sp>
        <p:nvSpPr>
          <p:cNvPr id="529" name="Google Shape;529;p9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98"/>
          <p:cNvSpPr txBox="1"/>
          <p:nvPr>
            <p:ph idx="2" type="title"/>
          </p:nvPr>
        </p:nvSpPr>
        <p:spPr>
          <a:xfrm>
            <a:off x="539600" y="756000"/>
            <a:ext cx="6714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- Full Width">
  <p:cSld name="TITLE_AND_BODY_3_2_1_2_1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9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99"/>
          <p:cNvSpPr txBox="1"/>
          <p:nvPr>
            <p:ph type="title"/>
          </p:nvPr>
        </p:nvSpPr>
        <p:spPr>
          <a:xfrm>
            <a:off x="539600" y="756000"/>
            <a:ext cx="80637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35" name="Google Shape;535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99"/>
          <p:cNvSpPr txBox="1"/>
          <p:nvPr>
            <p:ph idx="1" type="subTitle"/>
          </p:nvPr>
        </p:nvSpPr>
        <p:spPr>
          <a:xfrm>
            <a:off x="540400" y="1711323"/>
            <a:ext cx="80637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537" name="Google Shape;537;p99"/>
          <p:cNvSpPr txBox="1"/>
          <p:nvPr>
            <p:ph idx="2" type="subTitle"/>
          </p:nvPr>
        </p:nvSpPr>
        <p:spPr>
          <a:xfrm>
            <a:off x="540400" y="1311522"/>
            <a:ext cx="80637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: Blue">
  <p:cSld name="TITLE_AND_BODY_3_2_1_1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0"/>
          <p:cNvSpPr/>
          <p:nvPr/>
        </p:nvSpPr>
        <p:spPr>
          <a:xfrm>
            <a:off x="0" y="0"/>
            <a:ext cx="9144000" cy="19599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0" name="Google Shape;540;p100"/>
          <p:cNvGrpSpPr/>
          <p:nvPr/>
        </p:nvGrpSpPr>
        <p:grpSpPr>
          <a:xfrm rot="10800000">
            <a:off x="7956003" y="773488"/>
            <a:ext cx="1188000" cy="1188000"/>
            <a:chOff x="861225" y="1142925"/>
            <a:chExt cx="432000" cy="432000"/>
          </a:xfrm>
        </p:grpSpPr>
        <p:sp>
          <p:nvSpPr>
            <p:cNvPr id="541" name="Google Shape;541;p100"/>
            <p:cNvSpPr/>
            <p:nvPr/>
          </p:nvSpPr>
          <p:spPr>
            <a:xfrm rot="5400000">
              <a:off x="1077225" y="1358925"/>
              <a:ext cx="216000" cy="216000"/>
            </a:xfrm>
            <a:prstGeom prst="rtTriangle">
              <a:avLst/>
            </a:prstGeom>
            <a:solidFill>
              <a:srgbClr val="24B6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00"/>
            <p:cNvSpPr/>
            <p:nvPr/>
          </p:nvSpPr>
          <p:spPr>
            <a:xfrm rot="5400000">
              <a:off x="861225" y="1358925"/>
              <a:ext cx="216000" cy="216000"/>
            </a:xfrm>
            <a:prstGeom prst="rtTriangle">
              <a:avLst/>
            </a:prstGeom>
            <a:solidFill>
              <a:srgbClr val="24B6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00"/>
            <p:cNvSpPr/>
            <p:nvPr/>
          </p:nvSpPr>
          <p:spPr>
            <a:xfrm rot="5400000">
              <a:off x="1077225" y="1142925"/>
              <a:ext cx="216000" cy="216000"/>
            </a:xfrm>
            <a:prstGeom prst="rtTriangle">
              <a:avLst/>
            </a:prstGeom>
            <a:solidFill>
              <a:srgbClr val="24B6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4" name="Google Shape;544;p10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0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00"/>
          <p:cNvSpPr txBox="1"/>
          <p:nvPr>
            <p:ph type="title"/>
          </p:nvPr>
        </p:nvSpPr>
        <p:spPr>
          <a:xfrm>
            <a:off x="539600" y="756000"/>
            <a:ext cx="5425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47" name="Google Shape;547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100"/>
          <p:cNvSpPr txBox="1"/>
          <p:nvPr>
            <p:ph idx="1" type="subTitle"/>
          </p:nvPr>
        </p:nvSpPr>
        <p:spPr>
          <a:xfrm>
            <a:off x="540000" y="3295850"/>
            <a:ext cx="34287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9" name="Google Shape;549;p100"/>
          <p:cNvSpPr txBox="1"/>
          <p:nvPr>
            <p:ph idx="2" type="subTitle"/>
          </p:nvPr>
        </p:nvSpPr>
        <p:spPr>
          <a:xfrm>
            <a:off x="540000" y="2952750"/>
            <a:ext cx="3347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107DE8"/>
                </a:solidFill>
              </a:defRPr>
            </a:lvl9pPr>
          </a:lstStyle>
          <a:p/>
        </p:txBody>
      </p:sp>
      <p:cxnSp>
        <p:nvCxnSpPr>
          <p:cNvPr id="550" name="Google Shape;550;p100"/>
          <p:cNvCxnSpPr/>
          <p:nvPr/>
        </p:nvCxnSpPr>
        <p:spPr>
          <a:xfrm>
            <a:off x="4572000" y="2378000"/>
            <a:ext cx="0" cy="195750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551" name="Google Shape;551;p100"/>
          <p:cNvSpPr txBox="1"/>
          <p:nvPr>
            <p:ph idx="3" type="subTitle"/>
          </p:nvPr>
        </p:nvSpPr>
        <p:spPr>
          <a:xfrm>
            <a:off x="5176130" y="3295850"/>
            <a:ext cx="34287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2" name="Google Shape;552;p100"/>
          <p:cNvSpPr txBox="1"/>
          <p:nvPr>
            <p:ph idx="4" type="subTitle"/>
          </p:nvPr>
        </p:nvSpPr>
        <p:spPr>
          <a:xfrm>
            <a:off x="5176130" y="2952750"/>
            <a:ext cx="3347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107DE8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107DE8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icing-Alt">
  <p:cSld name="TITLE_AND_BODY_3_2_1_1_1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01"/>
          <p:cNvSpPr/>
          <p:nvPr/>
        </p:nvSpPr>
        <p:spPr>
          <a:xfrm>
            <a:off x="0" y="0"/>
            <a:ext cx="9144000" cy="193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0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0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01"/>
          <p:cNvSpPr txBox="1"/>
          <p:nvPr>
            <p:ph type="title"/>
          </p:nvPr>
        </p:nvSpPr>
        <p:spPr>
          <a:xfrm>
            <a:off x="539600" y="756000"/>
            <a:ext cx="5425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58" name="Google Shape;558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Image 1 1">
  <p:cSld name="TITLE_AND_BODY_3_1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2"/>
          <p:cNvSpPr/>
          <p:nvPr/>
        </p:nvSpPr>
        <p:spPr>
          <a:xfrm>
            <a:off x="4572000" y="-3250"/>
            <a:ext cx="4583100" cy="51435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0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0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02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564" name="Google Shape;564;p102"/>
          <p:cNvCxnSpPr/>
          <p:nvPr/>
        </p:nvCxnSpPr>
        <p:spPr>
          <a:xfrm rot="10800000">
            <a:off x="5565976" y="557640"/>
            <a:ext cx="270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65" name="Google Shape;565;p102"/>
          <p:cNvCxnSpPr/>
          <p:nvPr/>
        </p:nvCxnSpPr>
        <p:spPr>
          <a:xfrm rot="10800000">
            <a:off x="5565976" y="1483165"/>
            <a:ext cx="270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566" name="Google Shape;566;p102"/>
          <p:cNvSpPr txBox="1"/>
          <p:nvPr/>
        </p:nvSpPr>
        <p:spPr>
          <a:xfrm>
            <a:off x="5949633" y="715550"/>
            <a:ext cx="24576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1B2443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sp>
        <p:nvSpPr>
          <p:cNvPr id="567" name="Google Shape;567;p102"/>
          <p:cNvSpPr txBox="1"/>
          <p:nvPr/>
        </p:nvSpPr>
        <p:spPr>
          <a:xfrm>
            <a:off x="5949633" y="749590"/>
            <a:ext cx="24576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9897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8" name="Google Shape;568;p102"/>
          <p:cNvSpPr txBox="1"/>
          <p:nvPr/>
        </p:nvSpPr>
        <p:spPr>
          <a:xfrm>
            <a:off x="4696250" y="715558"/>
            <a:ext cx="6609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B2443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cxnSp>
        <p:nvCxnSpPr>
          <p:cNvPr id="569" name="Google Shape;569;p102"/>
          <p:cNvCxnSpPr/>
          <p:nvPr/>
        </p:nvCxnSpPr>
        <p:spPr>
          <a:xfrm rot="10800000">
            <a:off x="5565976" y="3329075"/>
            <a:ext cx="270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570" name="Google Shape;570;p102"/>
          <p:cNvCxnSpPr/>
          <p:nvPr/>
        </p:nvCxnSpPr>
        <p:spPr>
          <a:xfrm rot="10800000">
            <a:off x="5565976" y="2406118"/>
            <a:ext cx="270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571" name="Google Shape;571;p102"/>
          <p:cNvSpPr/>
          <p:nvPr/>
        </p:nvSpPr>
        <p:spPr>
          <a:xfrm>
            <a:off x="5539147" y="540000"/>
            <a:ext cx="26700" cy="46035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02"/>
          <p:cNvSpPr/>
          <p:nvPr/>
        </p:nvSpPr>
        <p:spPr>
          <a:xfrm>
            <a:off x="5500658" y="509754"/>
            <a:ext cx="101400" cy="1008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107D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102"/>
          <p:cNvSpPr/>
          <p:nvPr/>
        </p:nvSpPr>
        <p:spPr>
          <a:xfrm>
            <a:off x="5500658" y="1432732"/>
            <a:ext cx="101400" cy="1008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107D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02"/>
          <p:cNvSpPr/>
          <p:nvPr/>
        </p:nvSpPr>
        <p:spPr>
          <a:xfrm>
            <a:off x="5500658" y="2355701"/>
            <a:ext cx="101400" cy="1008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107D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102"/>
          <p:cNvSpPr/>
          <p:nvPr/>
        </p:nvSpPr>
        <p:spPr>
          <a:xfrm>
            <a:off x="5500658" y="3278676"/>
            <a:ext cx="101400" cy="1008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107D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02"/>
          <p:cNvSpPr txBox="1"/>
          <p:nvPr>
            <p:ph idx="1" type="subTitle"/>
          </p:nvPr>
        </p:nvSpPr>
        <p:spPr>
          <a:xfrm>
            <a:off x="540000" y="1440000"/>
            <a:ext cx="32655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7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577" name="Google Shape;577;p102"/>
          <p:cNvSpPr txBox="1"/>
          <p:nvPr>
            <p:ph idx="2" type="subTitle"/>
          </p:nvPr>
        </p:nvSpPr>
        <p:spPr>
          <a:xfrm>
            <a:off x="6020975" y="716203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8" name="Google Shape;578;p102"/>
          <p:cNvSpPr txBox="1"/>
          <p:nvPr>
            <p:ph idx="3" type="subTitle"/>
          </p:nvPr>
        </p:nvSpPr>
        <p:spPr>
          <a:xfrm>
            <a:off x="6020975" y="44932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579" name="Google Shape;579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102"/>
          <p:cNvSpPr txBox="1"/>
          <p:nvPr>
            <p:ph idx="4" type="subTitle"/>
          </p:nvPr>
        </p:nvSpPr>
        <p:spPr>
          <a:xfrm>
            <a:off x="6020975" y="163454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1" name="Google Shape;581;p102"/>
          <p:cNvSpPr txBox="1"/>
          <p:nvPr>
            <p:ph idx="5" type="subTitle"/>
          </p:nvPr>
        </p:nvSpPr>
        <p:spPr>
          <a:xfrm>
            <a:off x="6020975" y="1367671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cxnSp>
        <p:nvCxnSpPr>
          <p:cNvPr id="582" name="Google Shape;582;p102"/>
          <p:cNvCxnSpPr/>
          <p:nvPr/>
        </p:nvCxnSpPr>
        <p:spPr>
          <a:xfrm rot="10800000">
            <a:off x="5565976" y="4252050"/>
            <a:ext cx="270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583" name="Google Shape;583;p102"/>
          <p:cNvSpPr/>
          <p:nvPr/>
        </p:nvSpPr>
        <p:spPr>
          <a:xfrm>
            <a:off x="5500658" y="4201651"/>
            <a:ext cx="101400" cy="1008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107D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02"/>
          <p:cNvSpPr txBox="1"/>
          <p:nvPr>
            <p:ph idx="6" type="subTitle"/>
          </p:nvPr>
        </p:nvSpPr>
        <p:spPr>
          <a:xfrm>
            <a:off x="6020975" y="2572719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5" name="Google Shape;585;p102"/>
          <p:cNvSpPr txBox="1"/>
          <p:nvPr>
            <p:ph idx="7" type="subTitle"/>
          </p:nvPr>
        </p:nvSpPr>
        <p:spPr>
          <a:xfrm>
            <a:off x="6020975" y="2305842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586" name="Google Shape;586;p102"/>
          <p:cNvSpPr txBox="1"/>
          <p:nvPr>
            <p:ph idx="8" type="subTitle"/>
          </p:nvPr>
        </p:nvSpPr>
        <p:spPr>
          <a:xfrm>
            <a:off x="6020975" y="347785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7" name="Google Shape;587;p102"/>
          <p:cNvSpPr txBox="1"/>
          <p:nvPr>
            <p:ph idx="9" type="subTitle"/>
          </p:nvPr>
        </p:nvSpPr>
        <p:spPr>
          <a:xfrm>
            <a:off x="6020975" y="321098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588" name="Google Shape;588;p102"/>
          <p:cNvSpPr txBox="1"/>
          <p:nvPr>
            <p:ph idx="13" type="subTitle"/>
          </p:nvPr>
        </p:nvSpPr>
        <p:spPr>
          <a:xfrm>
            <a:off x="6020975" y="440283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9" name="Google Shape;589;p102"/>
          <p:cNvSpPr txBox="1"/>
          <p:nvPr>
            <p:ph idx="14" type="subTitle"/>
          </p:nvPr>
        </p:nvSpPr>
        <p:spPr>
          <a:xfrm>
            <a:off x="6020975" y="4135953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891">
          <p15:clr>
            <a:srgbClr val="FA7B17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:50">
  <p:cSld name="TITLE_AND_BODY_3_1_1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03"/>
          <p:cNvSpPr/>
          <p:nvPr/>
        </p:nvSpPr>
        <p:spPr>
          <a:xfrm>
            <a:off x="5364000" y="-3250"/>
            <a:ext cx="3780000" cy="51435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10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0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03"/>
          <p:cNvSpPr txBox="1"/>
          <p:nvPr>
            <p:ph type="title"/>
          </p:nvPr>
        </p:nvSpPr>
        <p:spPr>
          <a:xfrm>
            <a:off x="539600" y="756000"/>
            <a:ext cx="396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5" name="Google Shape;595;p103"/>
          <p:cNvSpPr txBox="1"/>
          <p:nvPr>
            <p:ph idx="1" type="subTitle"/>
          </p:nvPr>
        </p:nvSpPr>
        <p:spPr>
          <a:xfrm>
            <a:off x="540000" y="1678015"/>
            <a:ext cx="41400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596" name="Google Shape;596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103"/>
          <p:cNvSpPr txBox="1"/>
          <p:nvPr>
            <p:ph idx="2" type="subTitle"/>
          </p:nvPr>
        </p:nvSpPr>
        <p:spPr>
          <a:xfrm>
            <a:off x="5958000" y="2482150"/>
            <a:ext cx="2646000" cy="18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700">
                <a:solidFill>
                  <a:srgbClr val="107DE8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891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208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: Individual">
  <p:cSld name="TITLE_AND_BODY_3_1_1_2"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0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04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1" name="Google Shape;601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600" y="4423869"/>
            <a:ext cx="947225" cy="1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104"/>
          <p:cNvSpPr/>
          <p:nvPr/>
        </p:nvSpPr>
        <p:spPr>
          <a:xfrm rot="-5400000">
            <a:off x="4003350" y="1500"/>
            <a:ext cx="5140800" cy="5140500"/>
          </a:xfrm>
          <a:prstGeom prst="rtTriangle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04"/>
          <p:cNvSpPr/>
          <p:nvPr/>
        </p:nvSpPr>
        <p:spPr>
          <a:xfrm>
            <a:off x="5052725" y="500755"/>
            <a:ext cx="3240000" cy="324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04"/>
          <p:cNvSpPr txBox="1"/>
          <p:nvPr>
            <p:ph type="title"/>
          </p:nvPr>
        </p:nvSpPr>
        <p:spPr>
          <a:xfrm>
            <a:off x="539600" y="756000"/>
            <a:ext cx="4032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6" name="Google Shape;606;p104"/>
          <p:cNvSpPr txBox="1"/>
          <p:nvPr>
            <p:ph idx="1" type="subTitle"/>
          </p:nvPr>
        </p:nvSpPr>
        <p:spPr>
          <a:xfrm>
            <a:off x="540000" y="2140450"/>
            <a:ext cx="4032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07" name="Google Shape;607;p104"/>
          <p:cNvSpPr txBox="1"/>
          <p:nvPr>
            <p:ph idx="2" type="subTitle"/>
          </p:nvPr>
        </p:nvSpPr>
        <p:spPr>
          <a:xfrm>
            <a:off x="540000" y="1664450"/>
            <a:ext cx="4032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08" name="Google Shape;608;p104"/>
          <p:cNvSpPr txBox="1"/>
          <p:nvPr>
            <p:ph idx="3" type="subTitle"/>
          </p:nvPr>
        </p:nvSpPr>
        <p:spPr>
          <a:xfrm>
            <a:off x="5361378" y="4375472"/>
            <a:ext cx="13401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3pPr>
            <a:lvl4pPr lvl="3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4pPr>
            <a:lvl5pPr lvl="4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5pPr>
            <a:lvl6pPr lvl="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6pPr>
            <a:lvl7pPr lvl="6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7pPr>
            <a:lvl8pPr lvl="7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8pPr>
            <a:lvl9pPr lvl="8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9" name="Google Shape;609;p104"/>
          <p:cNvSpPr txBox="1"/>
          <p:nvPr>
            <p:ph idx="4" type="subTitle"/>
          </p:nvPr>
        </p:nvSpPr>
        <p:spPr>
          <a:xfrm>
            <a:off x="6777678" y="4375472"/>
            <a:ext cx="13401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3pPr>
            <a:lvl4pPr lvl="3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4pPr>
            <a:lvl5pPr lvl="4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5pPr>
            <a:lvl6pPr lvl="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6pPr>
            <a:lvl7pPr lvl="6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7pPr>
            <a:lvl8pPr lvl="7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8pPr>
            <a:lvl9pPr lvl="8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891">
          <p15:clr>
            <a:srgbClr val="FA7B17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: Individual 1">
  <p:cSld name="TITLE_AND_BODY_3_1_1_2_1"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600" y="4423869"/>
            <a:ext cx="947225" cy="1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105"/>
          <p:cNvSpPr txBox="1"/>
          <p:nvPr>
            <p:ph idx="1" type="subTitle"/>
          </p:nvPr>
        </p:nvSpPr>
        <p:spPr>
          <a:xfrm>
            <a:off x="817650" y="3342129"/>
            <a:ext cx="20976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4" name="Google Shape;614;p105"/>
          <p:cNvSpPr txBox="1"/>
          <p:nvPr>
            <p:ph idx="2" type="subTitle"/>
          </p:nvPr>
        </p:nvSpPr>
        <p:spPr>
          <a:xfrm>
            <a:off x="778050" y="310316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15" name="Google Shape;615;p105"/>
          <p:cNvSpPr/>
          <p:nvPr/>
        </p:nvSpPr>
        <p:spPr>
          <a:xfrm>
            <a:off x="1146450" y="1484809"/>
            <a:ext cx="1440000" cy="144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6" name="Google Shape;616;p105"/>
          <p:cNvCxnSpPr/>
          <p:nvPr/>
        </p:nvCxnSpPr>
        <p:spPr>
          <a:xfrm>
            <a:off x="3225600" y="1743173"/>
            <a:ext cx="0" cy="206160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617" name="Google Shape;617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5629" y="3643673"/>
            <a:ext cx="237294" cy="23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2631" y="3643679"/>
            <a:ext cx="207632" cy="23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22681" y="3643674"/>
            <a:ext cx="237294" cy="237294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05"/>
          <p:cNvSpPr txBox="1"/>
          <p:nvPr>
            <p:ph idx="3" type="subTitle"/>
          </p:nvPr>
        </p:nvSpPr>
        <p:spPr>
          <a:xfrm>
            <a:off x="3523200" y="3342129"/>
            <a:ext cx="20976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1" name="Google Shape;621;p105"/>
          <p:cNvSpPr txBox="1"/>
          <p:nvPr>
            <p:ph idx="4" type="subTitle"/>
          </p:nvPr>
        </p:nvSpPr>
        <p:spPr>
          <a:xfrm>
            <a:off x="3465450" y="3091393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22" name="Google Shape;622;p105"/>
          <p:cNvSpPr/>
          <p:nvPr/>
        </p:nvSpPr>
        <p:spPr>
          <a:xfrm>
            <a:off x="3852000" y="1484809"/>
            <a:ext cx="1440000" cy="144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3" name="Google Shape;623;p105"/>
          <p:cNvCxnSpPr/>
          <p:nvPr/>
        </p:nvCxnSpPr>
        <p:spPr>
          <a:xfrm>
            <a:off x="5902825" y="1743173"/>
            <a:ext cx="0" cy="206160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624" name="Google Shape;624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4829" y="3643673"/>
            <a:ext cx="237294" cy="23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1831" y="3643679"/>
            <a:ext cx="207632" cy="23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11881" y="3643674"/>
            <a:ext cx="237294" cy="237294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105"/>
          <p:cNvSpPr txBox="1"/>
          <p:nvPr>
            <p:ph idx="5" type="subTitle"/>
          </p:nvPr>
        </p:nvSpPr>
        <p:spPr>
          <a:xfrm>
            <a:off x="6192450" y="3342129"/>
            <a:ext cx="20976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8" name="Google Shape;628;p105"/>
          <p:cNvSpPr txBox="1"/>
          <p:nvPr>
            <p:ph idx="6" type="subTitle"/>
          </p:nvPr>
        </p:nvSpPr>
        <p:spPr>
          <a:xfrm>
            <a:off x="6152850" y="310316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29" name="Google Shape;629;p105"/>
          <p:cNvSpPr/>
          <p:nvPr/>
        </p:nvSpPr>
        <p:spPr>
          <a:xfrm>
            <a:off x="6537600" y="1484809"/>
            <a:ext cx="1440000" cy="144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0" name="Google Shape;630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0429" y="3643673"/>
            <a:ext cx="237294" cy="23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37431" y="3643679"/>
            <a:ext cx="207632" cy="23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97481" y="3643674"/>
            <a:ext cx="237294" cy="237294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105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05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05"/>
          <p:cNvSpPr txBox="1"/>
          <p:nvPr>
            <p:ph type="title"/>
          </p:nvPr>
        </p:nvSpPr>
        <p:spPr>
          <a:xfrm>
            <a:off x="539600" y="756000"/>
            <a:ext cx="6028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891">
          <p15:clr>
            <a:srgbClr val="FA7B17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porting">
  <p:cSld name="TITLE_AND_BODY_3_1_1_1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06"/>
          <p:cNvSpPr/>
          <p:nvPr/>
        </p:nvSpPr>
        <p:spPr>
          <a:xfrm>
            <a:off x="4430125" y="-3250"/>
            <a:ext cx="4713900" cy="51435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06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06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106"/>
          <p:cNvSpPr txBox="1"/>
          <p:nvPr>
            <p:ph type="title"/>
          </p:nvPr>
        </p:nvSpPr>
        <p:spPr>
          <a:xfrm>
            <a:off x="539600" y="756000"/>
            <a:ext cx="3581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41" name="Google Shape;641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106"/>
          <p:cNvSpPr/>
          <p:nvPr/>
        </p:nvSpPr>
        <p:spPr>
          <a:xfrm>
            <a:off x="4987075" y="460250"/>
            <a:ext cx="3600000" cy="4680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00113" rotWithShape="0" algn="bl" dist="9525">
              <a:srgbClr val="1B2443">
                <a:alpha val="21960"/>
              </a:srgbClr>
            </a:outerShdw>
          </a:effectLst>
        </p:spPr>
        <p:txBody>
          <a:bodyPr anchorCtr="0" anchor="t" bIns="91425" lIns="162000" spcFirstLastPara="1" rIns="162000" wrap="square" tIns="126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3" name="Google Shape;643;p106"/>
          <p:cNvSpPr txBox="1"/>
          <p:nvPr>
            <p:ph idx="1" type="body"/>
          </p:nvPr>
        </p:nvSpPr>
        <p:spPr>
          <a:xfrm>
            <a:off x="463400" y="2051975"/>
            <a:ext cx="34455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→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914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2pPr>
            <a:lvl3pPr indent="-285750" lvl="2" marL="1371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3pPr>
            <a:lvl4pPr indent="-285750" lvl="3" marL="1828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4pPr>
            <a:lvl5pPr indent="-285750" lvl="4" marL="22860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5pPr>
            <a:lvl6pPr indent="-285750" lvl="5" marL="2743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6pPr>
            <a:lvl7pPr indent="-285750" lvl="6" marL="3200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7pPr>
            <a:lvl8pPr indent="-285750" lvl="7" marL="3657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8pPr>
            <a:lvl9pPr indent="-285750" lvl="8" marL="4114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  <a:defRPr sz="9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891">
          <p15:clr>
            <a:srgbClr val="FA7B17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count Management 1">
  <p:cSld name="TITLE_AND_BODY_3_1_1_1_1"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07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07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07"/>
          <p:cNvSpPr txBox="1"/>
          <p:nvPr>
            <p:ph type="title"/>
          </p:nvPr>
        </p:nvSpPr>
        <p:spPr>
          <a:xfrm>
            <a:off x="539600" y="756000"/>
            <a:ext cx="6503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48" name="Google Shape;648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07"/>
          <p:cNvSpPr/>
          <p:nvPr/>
        </p:nvSpPr>
        <p:spPr>
          <a:xfrm>
            <a:off x="4212000" y="1447029"/>
            <a:ext cx="720000" cy="72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07"/>
          <p:cNvSpPr/>
          <p:nvPr/>
        </p:nvSpPr>
        <p:spPr>
          <a:xfrm>
            <a:off x="2118585" y="1447029"/>
            <a:ext cx="720000" cy="72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107"/>
          <p:cNvSpPr/>
          <p:nvPr/>
        </p:nvSpPr>
        <p:spPr>
          <a:xfrm>
            <a:off x="6253960" y="1447029"/>
            <a:ext cx="720000" cy="72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07"/>
          <p:cNvSpPr txBox="1"/>
          <p:nvPr>
            <p:ph idx="1" type="subTitle"/>
          </p:nvPr>
        </p:nvSpPr>
        <p:spPr>
          <a:xfrm>
            <a:off x="1758575" y="2472172"/>
            <a:ext cx="144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3" name="Google Shape;653;p107"/>
          <p:cNvSpPr txBox="1"/>
          <p:nvPr>
            <p:ph idx="2" type="subTitle"/>
          </p:nvPr>
        </p:nvSpPr>
        <p:spPr>
          <a:xfrm>
            <a:off x="1373825" y="225708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3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54" name="Google Shape;654;p107"/>
          <p:cNvSpPr txBox="1"/>
          <p:nvPr>
            <p:ph idx="3" type="subTitle"/>
          </p:nvPr>
        </p:nvSpPr>
        <p:spPr>
          <a:xfrm>
            <a:off x="3852000" y="2472172"/>
            <a:ext cx="144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5" name="Google Shape;655;p107"/>
          <p:cNvSpPr txBox="1"/>
          <p:nvPr>
            <p:ph idx="4" type="subTitle"/>
          </p:nvPr>
        </p:nvSpPr>
        <p:spPr>
          <a:xfrm>
            <a:off x="3467250" y="225708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3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56" name="Google Shape;656;p107"/>
          <p:cNvSpPr txBox="1"/>
          <p:nvPr>
            <p:ph idx="5" type="subTitle"/>
          </p:nvPr>
        </p:nvSpPr>
        <p:spPr>
          <a:xfrm>
            <a:off x="5893950" y="2472172"/>
            <a:ext cx="144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7" name="Google Shape;657;p107"/>
          <p:cNvSpPr txBox="1"/>
          <p:nvPr>
            <p:ph idx="6" type="subTitle"/>
          </p:nvPr>
        </p:nvSpPr>
        <p:spPr>
          <a:xfrm>
            <a:off x="5509200" y="225708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3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58" name="Google Shape;658;p107"/>
          <p:cNvSpPr txBox="1"/>
          <p:nvPr>
            <p:ph idx="7" type="subTitle"/>
          </p:nvPr>
        </p:nvSpPr>
        <p:spPr>
          <a:xfrm>
            <a:off x="4212000" y="2862906"/>
            <a:ext cx="720000" cy="288000"/>
          </a:xfrm>
          <a:prstGeom prst="rect">
            <a:avLst/>
          </a:prstGeom>
          <a:solidFill>
            <a:srgbClr val="2A7DE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3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659" name="Google Shape;659;p107"/>
          <p:cNvCxnSpPr>
            <a:stCxn id="654" idx="2"/>
            <a:endCxn id="658" idx="0"/>
          </p:cNvCxnSpPr>
          <p:nvPr/>
        </p:nvCxnSpPr>
        <p:spPr>
          <a:xfrm>
            <a:off x="4572000" y="2709472"/>
            <a:ext cx="0" cy="153300"/>
          </a:xfrm>
          <a:prstGeom prst="straightConnector1">
            <a:avLst/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0" name="Google Shape;660;p107"/>
          <p:cNvSpPr txBox="1"/>
          <p:nvPr>
            <p:ph idx="8" type="subTitle"/>
          </p:nvPr>
        </p:nvSpPr>
        <p:spPr>
          <a:xfrm>
            <a:off x="891055" y="380425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1" name="Google Shape;661;p107"/>
          <p:cNvSpPr txBox="1"/>
          <p:nvPr>
            <p:ph idx="9" type="subTitle"/>
          </p:nvPr>
        </p:nvSpPr>
        <p:spPr>
          <a:xfrm>
            <a:off x="540000" y="3544436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62" name="Google Shape;662;p107"/>
          <p:cNvSpPr txBox="1"/>
          <p:nvPr>
            <p:ph idx="13" type="subTitle"/>
          </p:nvPr>
        </p:nvSpPr>
        <p:spPr>
          <a:xfrm>
            <a:off x="2907055" y="380425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3" name="Google Shape;663;p107"/>
          <p:cNvSpPr txBox="1"/>
          <p:nvPr>
            <p:ph idx="14" type="subTitle"/>
          </p:nvPr>
        </p:nvSpPr>
        <p:spPr>
          <a:xfrm>
            <a:off x="2556000" y="3544436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64" name="Google Shape;664;p107"/>
          <p:cNvSpPr txBox="1"/>
          <p:nvPr>
            <p:ph idx="15" type="subTitle"/>
          </p:nvPr>
        </p:nvSpPr>
        <p:spPr>
          <a:xfrm>
            <a:off x="4923055" y="380425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5" name="Google Shape;665;p107"/>
          <p:cNvSpPr txBox="1"/>
          <p:nvPr>
            <p:ph idx="16" type="subTitle"/>
          </p:nvPr>
        </p:nvSpPr>
        <p:spPr>
          <a:xfrm>
            <a:off x="4572000" y="3544436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66" name="Google Shape;666;p107"/>
          <p:cNvSpPr txBox="1"/>
          <p:nvPr>
            <p:ph idx="17" type="subTitle"/>
          </p:nvPr>
        </p:nvSpPr>
        <p:spPr>
          <a:xfrm>
            <a:off x="6939055" y="380425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7" name="Google Shape;667;p107"/>
          <p:cNvSpPr txBox="1"/>
          <p:nvPr>
            <p:ph idx="18" type="subTitle"/>
          </p:nvPr>
        </p:nvSpPr>
        <p:spPr>
          <a:xfrm>
            <a:off x="6588000" y="3544436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cxnSp>
        <p:nvCxnSpPr>
          <p:cNvPr id="668" name="Google Shape;668;p107"/>
          <p:cNvCxnSpPr>
            <a:stCxn id="658" idx="2"/>
            <a:endCxn id="661" idx="0"/>
          </p:cNvCxnSpPr>
          <p:nvPr/>
        </p:nvCxnSpPr>
        <p:spPr>
          <a:xfrm rot="5400000">
            <a:off x="2863200" y="1835706"/>
            <a:ext cx="393600" cy="3024000"/>
          </a:xfrm>
          <a:prstGeom prst="bentConnector3">
            <a:avLst>
              <a:gd fmla="val 49991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669" name="Google Shape;669;p107"/>
          <p:cNvCxnSpPr>
            <a:stCxn id="658" idx="2"/>
            <a:endCxn id="663" idx="0"/>
          </p:cNvCxnSpPr>
          <p:nvPr/>
        </p:nvCxnSpPr>
        <p:spPr>
          <a:xfrm rot="5400000">
            <a:off x="3871200" y="2843706"/>
            <a:ext cx="393600" cy="1008000"/>
          </a:xfrm>
          <a:prstGeom prst="bentConnector3">
            <a:avLst>
              <a:gd fmla="val 49991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670" name="Google Shape;670;p107"/>
          <p:cNvCxnSpPr>
            <a:stCxn id="658" idx="2"/>
            <a:endCxn id="665" idx="0"/>
          </p:cNvCxnSpPr>
          <p:nvPr/>
        </p:nvCxnSpPr>
        <p:spPr>
          <a:xfrm flipH="1" rot="-5400000">
            <a:off x="4879200" y="2843706"/>
            <a:ext cx="393600" cy="1008000"/>
          </a:xfrm>
          <a:prstGeom prst="bentConnector3">
            <a:avLst>
              <a:gd fmla="val 49991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671" name="Google Shape;671;p107"/>
          <p:cNvCxnSpPr>
            <a:stCxn id="658" idx="2"/>
            <a:endCxn id="667" idx="0"/>
          </p:cNvCxnSpPr>
          <p:nvPr/>
        </p:nvCxnSpPr>
        <p:spPr>
          <a:xfrm flipH="1" rot="-5400000">
            <a:off x="5887200" y="1835706"/>
            <a:ext cx="393600" cy="3024000"/>
          </a:xfrm>
          <a:prstGeom prst="bentConnector3">
            <a:avLst>
              <a:gd fmla="val 49991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672" name="Google Shape;672;p107"/>
          <p:cNvCxnSpPr>
            <a:stCxn id="650" idx="6"/>
            <a:endCxn id="649" idx="2"/>
          </p:cNvCxnSpPr>
          <p:nvPr/>
        </p:nvCxnSpPr>
        <p:spPr>
          <a:xfrm>
            <a:off x="2838585" y="1807029"/>
            <a:ext cx="1373400" cy="0"/>
          </a:xfrm>
          <a:prstGeom prst="straightConnector1">
            <a:avLst/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3" name="Google Shape;673;p107"/>
          <p:cNvCxnSpPr>
            <a:stCxn id="649" idx="6"/>
            <a:endCxn id="651" idx="2"/>
          </p:cNvCxnSpPr>
          <p:nvPr/>
        </p:nvCxnSpPr>
        <p:spPr>
          <a:xfrm>
            <a:off x="4932000" y="1807029"/>
            <a:ext cx="1322100" cy="0"/>
          </a:xfrm>
          <a:prstGeom prst="straightConnector1">
            <a:avLst/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891">
          <p15:clr>
            <a:srgbClr val="FA7B17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count Management 2">
  <p:cSld name="TITLE_AND_BODY_3_1_1_1_1_1"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0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10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08"/>
          <p:cNvSpPr txBox="1"/>
          <p:nvPr>
            <p:ph type="title"/>
          </p:nvPr>
        </p:nvSpPr>
        <p:spPr>
          <a:xfrm>
            <a:off x="539600" y="756000"/>
            <a:ext cx="6503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78" name="Google Shape;678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08"/>
          <p:cNvSpPr/>
          <p:nvPr/>
        </p:nvSpPr>
        <p:spPr>
          <a:xfrm>
            <a:off x="4284000" y="1404000"/>
            <a:ext cx="576000" cy="576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108"/>
          <p:cNvSpPr/>
          <p:nvPr/>
        </p:nvSpPr>
        <p:spPr>
          <a:xfrm>
            <a:off x="2268000" y="1407736"/>
            <a:ext cx="576000" cy="576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108"/>
          <p:cNvSpPr/>
          <p:nvPr/>
        </p:nvSpPr>
        <p:spPr>
          <a:xfrm>
            <a:off x="6285600" y="1407736"/>
            <a:ext cx="576000" cy="576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108"/>
          <p:cNvSpPr txBox="1"/>
          <p:nvPr>
            <p:ph idx="1" type="subTitle"/>
          </p:nvPr>
        </p:nvSpPr>
        <p:spPr>
          <a:xfrm>
            <a:off x="1758575" y="2257507"/>
            <a:ext cx="144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3" name="Google Shape;683;p108"/>
          <p:cNvSpPr txBox="1"/>
          <p:nvPr>
            <p:ph idx="2" type="subTitle"/>
          </p:nvPr>
        </p:nvSpPr>
        <p:spPr>
          <a:xfrm>
            <a:off x="1373825" y="2077507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1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84" name="Google Shape;684;p108"/>
          <p:cNvSpPr txBox="1"/>
          <p:nvPr>
            <p:ph idx="3" type="subTitle"/>
          </p:nvPr>
        </p:nvSpPr>
        <p:spPr>
          <a:xfrm>
            <a:off x="3762000" y="2257507"/>
            <a:ext cx="162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5" name="Google Shape;685;p108"/>
          <p:cNvSpPr txBox="1"/>
          <p:nvPr>
            <p:ph idx="4" type="subTitle"/>
          </p:nvPr>
        </p:nvSpPr>
        <p:spPr>
          <a:xfrm>
            <a:off x="3467250" y="2077507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1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86" name="Google Shape;686;p108"/>
          <p:cNvSpPr txBox="1"/>
          <p:nvPr>
            <p:ph idx="5" type="subTitle"/>
          </p:nvPr>
        </p:nvSpPr>
        <p:spPr>
          <a:xfrm>
            <a:off x="5893950" y="2257507"/>
            <a:ext cx="144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7" name="Google Shape;687;p108"/>
          <p:cNvSpPr txBox="1"/>
          <p:nvPr>
            <p:ph idx="6" type="subTitle"/>
          </p:nvPr>
        </p:nvSpPr>
        <p:spPr>
          <a:xfrm>
            <a:off x="5509200" y="2077507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1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88" name="Google Shape;688;p108"/>
          <p:cNvSpPr txBox="1"/>
          <p:nvPr>
            <p:ph idx="7" type="subTitle"/>
          </p:nvPr>
        </p:nvSpPr>
        <p:spPr>
          <a:xfrm>
            <a:off x="891055" y="387390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9" name="Google Shape;689;p108"/>
          <p:cNvSpPr txBox="1"/>
          <p:nvPr>
            <p:ph idx="8" type="subTitle"/>
          </p:nvPr>
        </p:nvSpPr>
        <p:spPr>
          <a:xfrm>
            <a:off x="540000" y="3621907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1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90" name="Google Shape;690;p108"/>
          <p:cNvSpPr txBox="1"/>
          <p:nvPr>
            <p:ph idx="9" type="subTitle"/>
          </p:nvPr>
        </p:nvSpPr>
        <p:spPr>
          <a:xfrm>
            <a:off x="2907055" y="387390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1" name="Google Shape;691;p108"/>
          <p:cNvSpPr txBox="1"/>
          <p:nvPr>
            <p:ph idx="13" type="subTitle"/>
          </p:nvPr>
        </p:nvSpPr>
        <p:spPr>
          <a:xfrm>
            <a:off x="2556000" y="3621907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1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92" name="Google Shape;692;p108"/>
          <p:cNvSpPr txBox="1"/>
          <p:nvPr>
            <p:ph idx="14" type="subTitle"/>
          </p:nvPr>
        </p:nvSpPr>
        <p:spPr>
          <a:xfrm>
            <a:off x="4923055" y="387390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3" name="Google Shape;693;p108"/>
          <p:cNvSpPr txBox="1"/>
          <p:nvPr>
            <p:ph idx="15" type="subTitle"/>
          </p:nvPr>
        </p:nvSpPr>
        <p:spPr>
          <a:xfrm>
            <a:off x="4572000" y="3621907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1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694" name="Google Shape;694;p108"/>
          <p:cNvSpPr txBox="1"/>
          <p:nvPr>
            <p:ph idx="16" type="subTitle"/>
          </p:nvPr>
        </p:nvSpPr>
        <p:spPr>
          <a:xfrm>
            <a:off x="6939055" y="3873907"/>
            <a:ext cx="13137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5" name="Google Shape;695;p108"/>
          <p:cNvSpPr txBox="1"/>
          <p:nvPr>
            <p:ph idx="17" type="subTitle"/>
          </p:nvPr>
        </p:nvSpPr>
        <p:spPr>
          <a:xfrm>
            <a:off x="6588000" y="3621907"/>
            <a:ext cx="2016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1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2pPr>
            <a:lvl3pPr lvl="2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3pPr>
            <a:lvl4pPr lvl="3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4pPr>
            <a:lvl5pPr lvl="4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5pPr>
            <a:lvl6pPr lvl="5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6pPr>
            <a:lvl7pPr lvl="6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7pPr>
            <a:lvl8pPr lvl="7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8pPr>
            <a:lvl9pPr lvl="8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100">
                <a:solidFill>
                  <a:srgbClr val="818181"/>
                </a:solidFill>
              </a:defRPr>
            </a:lvl9pPr>
          </a:lstStyle>
          <a:p/>
        </p:txBody>
      </p:sp>
      <p:cxnSp>
        <p:nvCxnSpPr>
          <p:cNvPr id="696" name="Google Shape;696;p108"/>
          <p:cNvCxnSpPr>
            <a:stCxn id="680" idx="6"/>
            <a:endCxn id="679" idx="2"/>
          </p:cNvCxnSpPr>
          <p:nvPr/>
        </p:nvCxnSpPr>
        <p:spPr>
          <a:xfrm flipH="1" rot="10800000">
            <a:off x="2844000" y="1692136"/>
            <a:ext cx="1440000" cy="3600"/>
          </a:xfrm>
          <a:prstGeom prst="straightConnector1">
            <a:avLst/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7" name="Google Shape;697;p108"/>
          <p:cNvCxnSpPr>
            <a:stCxn id="679" idx="6"/>
            <a:endCxn id="681" idx="2"/>
          </p:cNvCxnSpPr>
          <p:nvPr/>
        </p:nvCxnSpPr>
        <p:spPr>
          <a:xfrm>
            <a:off x="4860000" y="1692000"/>
            <a:ext cx="1425600" cy="3600"/>
          </a:xfrm>
          <a:prstGeom prst="straightConnector1">
            <a:avLst/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8" name="Google Shape;698;p108"/>
          <p:cNvSpPr/>
          <p:nvPr/>
        </p:nvSpPr>
        <p:spPr>
          <a:xfrm>
            <a:off x="1256827" y="3031507"/>
            <a:ext cx="576000" cy="576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08"/>
          <p:cNvSpPr/>
          <p:nvPr/>
        </p:nvSpPr>
        <p:spPr>
          <a:xfrm>
            <a:off x="3272400" y="3031507"/>
            <a:ext cx="576000" cy="576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108"/>
          <p:cNvSpPr/>
          <p:nvPr/>
        </p:nvSpPr>
        <p:spPr>
          <a:xfrm>
            <a:off x="5299200" y="3031507"/>
            <a:ext cx="576000" cy="576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108"/>
          <p:cNvSpPr/>
          <p:nvPr/>
        </p:nvSpPr>
        <p:spPr>
          <a:xfrm>
            <a:off x="7309160" y="3031507"/>
            <a:ext cx="576000" cy="576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108"/>
          <p:cNvSpPr txBox="1"/>
          <p:nvPr>
            <p:ph idx="18" type="subTitle"/>
          </p:nvPr>
        </p:nvSpPr>
        <p:spPr>
          <a:xfrm>
            <a:off x="1184707" y="2599507"/>
            <a:ext cx="720000" cy="288000"/>
          </a:xfrm>
          <a:prstGeom prst="rect">
            <a:avLst/>
          </a:prstGeom>
          <a:solidFill>
            <a:srgbClr val="2A7DE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0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03" name="Google Shape;703;p108"/>
          <p:cNvSpPr txBox="1"/>
          <p:nvPr>
            <p:ph idx="19" type="subTitle"/>
          </p:nvPr>
        </p:nvSpPr>
        <p:spPr>
          <a:xfrm>
            <a:off x="3204000" y="2599507"/>
            <a:ext cx="720000" cy="288000"/>
          </a:xfrm>
          <a:prstGeom prst="rect">
            <a:avLst/>
          </a:prstGeom>
          <a:solidFill>
            <a:srgbClr val="2A7DE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0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04" name="Google Shape;704;p108"/>
          <p:cNvSpPr txBox="1"/>
          <p:nvPr>
            <p:ph idx="20" type="subTitle"/>
          </p:nvPr>
        </p:nvSpPr>
        <p:spPr>
          <a:xfrm>
            <a:off x="5230612" y="2599507"/>
            <a:ext cx="720000" cy="288000"/>
          </a:xfrm>
          <a:prstGeom prst="rect">
            <a:avLst/>
          </a:prstGeom>
          <a:solidFill>
            <a:srgbClr val="2A7DE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0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05" name="Google Shape;705;p108"/>
          <p:cNvSpPr txBox="1"/>
          <p:nvPr>
            <p:ph idx="21" type="subTitle"/>
          </p:nvPr>
        </p:nvSpPr>
        <p:spPr>
          <a:xfrm>
            <a:off x="7239173" y="2599507"/>
            <a:ext cx="720000" cy="288000"/>
          </a:xfrm>
          <a:prstGeom prst="rect">
            <a:avLst/>
          </a:prstGeom>
          <a:solidFill>
            <a:srgbClr val="2A7DE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0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706" name="Google Shape;706;p108"/>
          <p:cNvCxnSpPr>
            <a:stCxn id="684" idx="2"/>
            <a:endCxn id="699" idx="0"/>
          </p:cNvCxnSpPr>
          <p:nvPr/>
        </p:nvCxnSpPr>
        <p:spPr>
          <a:xfrm rot="5400000">
            <a:off x="3797850" y="2257357"/>
            <a:ext cx="536700" cy="1011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7" name="Google Shape;707;p108"/>
          <p:cNvCxnSpPr>
            <a:stCxn id="684" idx="2"/>
            <a:endCxn id="698" idx="0"/>
          </p:cNvCxnSpPr>
          <p:nvPr/>
        </p:nvCxnSpPr>
        <p:spPr>
          <a:xfrm rot="5400000">
            <a:off x="2790000" y="1249507"/>
            <a:ext cx="536700" cy="30273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8" name="Google Shape;708;p108"/>
          <p:cNvCxnSpPr>
            <a:stCxn id="684" idx="2"/>
            <a:endCxn id="700" idx="0"/>
          </p:cNvCxnSpPr>
          <p:nvPr/>
        </p:nvCxnSpPr>
        <p:spPr>
          <a:xfrm flipH="1" rot="-5400000">
            <a:off x="4811250" y="2255557"/>
            <a:ext cx="536700" cy="1015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9" name="Google Shape;709;p108"/>
          <p:cNvCxnSpPr>
            <a:stCxn id="684" idx="2"/>
            <a:endCxn id="701" idx="0"/>
          </p:cNvCxnSpPr>
          <p:nvPr/>
        </p:nvCxnSpPr>
        <p:spPr>
          <a:xfrm flipH="1" rot="-5400000">
            <a:off x="5816250" y="1250557"/>
            <a:ext cx="536700" cy="3025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2A7DE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  <p15:guide id="8" orient="horz" pos="2891">
          <p15:clr>
            <a:srgbClr val="FA7B17"/>
          </p15:clr>
        </p15:guide>
        <p15:guide id="9" pos="975">
          <p15:clr>
            <a:srgbClr val="FA7B17"/>
          </p15:clr>
        </p15:guide>
        <p15:guide id="10" pos="2245">
          <p15:clr>
            <a:srgbClr val="FA7B17"/>
          </p15:clr>
        </p15:guide>
        <p15:guide id="11" pos="3515">
          <p15:clr>
            <a:srgbClr val="FA7B17"/>
          </p15:clr>
        </p15:guide>
        <p15:guide id="12" pos="4785">
          <p15:clr>
            <a:srgbClr val="FA7B17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">
  <p:cSld name="TITLE_AND_BODY_2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2" name="Google Shape;712;p109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1208743" y="463398"/>
            <a:ext cx="7475002" cy="4182625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109"/>
          <p:cNvSpPr/>
          <p:nvPr/>
        </p:nvSpPr>
        <p:spPr>
          <a:xfrm>
            <a:off x="-5250" y="5250"/>
            <a:ext cx="3602700" cy="5143500"/>
          </a:xfrm>
          <a:prstGeom prst="rect">
            <a:avLst/>
          </a:prstGeom>
          <a:gradFill>
            <a:gsLst>
              <a:gs pos="0">
                <a:srgbClr val="107DE8"/>
              </a:gs>
              <a:gs pos="100000">
                <a:srgbClr val="107DE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109"/>
          <p:cNvSpPr/>
          <p:nvPr/>
        </p:nvSpPr>
        <p:spPr>
          <a:xfrm>
            <a:off x="4675667" y="1851901"/>
            <a:ext cx="144000" cy="144000"/>
          </a:xfrm>
          <a:prstGeom prst="ellipse">
            <a:avLst/>
          </a:prstGeom>
          <a:solidFill>
            <a:srgbClr val="107D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109"/>
          <p:cNvSpPr/>
          <p:nvPr/>
        </p:nvSpPr>
        <p:spPr>
          <a:xfrm>
            <a:off x="3834951" y="926096"/>
            <a:ext cx="1476000" cy="3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United Kingdom</a:t>
            </a:r>
            <a:endParaRPr b="1" i="0" sz="1200" u="none" cap="none" strike="noStrike">
              <a:solidFill>
                <a:srgbClr val="1D2A5B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716" name="Google Shape;716;p109"/>
          <p:cNvCxnSpPr>
            <a:stCxn id="714" idx="0"/>
            <a:endCxn id="715" idx="3"/>
          </p:cNvCxnSpPr>
          <p:nvPr/>
        </p:nvCxnSpPr>
        <p:spPr>
          <a:xfrm rot="-5400000">
            <a:off x="4656467" y="1197301"/>
            <a:ext cx="745800" cy="563400"/>
          </a:xfrm>
          <a:prstGeom prst="bentConnector4">
            <a:avLst>
              <a:gd fmla="val 37933" name="adj1"/>
              <a:gd fmla="val 142245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7" name="Google Shape;717;p109"/>
          <p:cNvCxnSpPr>
            <a:stCxn id="718" idx="0"/>
            <a:endCxn id="719" idx="3"/>
          </p:cNvCxnSpPr>
          <p:nvPr/>
        </p:nvCxnSpPr>
        <p:spPr>
          <a:xfrm flipH="1" rot="-5400000">
            <a:off x="2780090" y="2122244"/>
            <a:ext cx="649200" cy="1097400"/>
          </a:xfrm>
          <a:prstGeom prst="bentConnector4">
            <a:avLst>
              <a:gd fmla="val -34571" name="adj1"/>
              <a:gd fmla="val 125197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8" name="Google Shape;718;p109"/>
          <p:cNvSpPr/>
          <p:nvPr/>
        </p:nvSpPr>
        <p:spPr>
          <a:xfrm>
            <a:off x="2483990" y="2346344"/>
            <a:ext cx="144000" cy="144000"/>
          </a:xfrm>
          <a:prstGeom prst="ellipse">
            <a:avLst/>
          </a:prstGeom>
          <a:solidFill>
            <a:srgbClr val="107D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09"/>
          <p:cNvSpPr/>
          <p:nvPr/>
        </p:nvSpPr>
        <p:spPr>
          <a:xfrm>
            <a:off x="2393376" y="2815471"/>
            <a:ext cx="1260000" cy="3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United States</a:t>
            </a:r>
            <a:endParaRPr b="1" i="0" sz="1200" u="none" cap="none" strike="noStrike">
              <a:solidFill>
                <a:srgbClr val="1D2A5B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720" name="Google Shape;720;p109"/>
          <p:cNvCxnSpPr>
            <a:stCxn id="721" idx="0"/>
            <a:endCxn id="722" idx="3"/>
          </p:cNvCxnSpPr>
          <p:nvPr/>
        </p:nvCxnSpPr>
        <p:spPr>
          <a:xfrm flipH="1" rot="5400000">
            <a:off x="6719924" y="2778072"/>
            <a:ext cx="839700" cy="1142700"/>
          </a:xfrm>
          <a:prstGeom prst="bentConnector2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1" name="Google Shape;721;p109"/>
          <p:cNvSpPr/>
          <p:nvPr/>
        </p:nvSpPr>
        <p:spPr>
          <a:xfrm>
            <a:off x="7639124" y="3769272"/>
            <a:ext cx="144000" cy="144000"/>
          </a:xfrm>
          <a:prstGeom prst="ellipse">
            <a:avLst/>
          </a:prstGeom>
          <a:solidFill>
            <a:srgbClr val="107D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09"/>
          <p:cNvSpPr/>
          <p:nvPr/>
        </p:nvSpPr>
        <p:spPr>
          <a:xfrm>
            <a:off x="5416564" y="2749683"/>
            <a:ext cx="1152000" cy="3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Australasia</a:t>
            </a:r>
            <a:endParaRPr b="1" i="0" sz="1200" u="none" cap="none" strike="noStrike">
              <a:solidFill>
                <a:srgbClr val="1D2A5B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723" name="Google Shape;723;p109"/>
          <p:cNvSpPr/>
          <p:nvPr/>
        </p:nvSpPr>
        <p:spPr>
          <a:xfrm>
            <a:off x="5963469" y="1544683"/>
            <a:ext cx="864000" cy="3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Europe</a:t>
            </a:r>
            <a:endParaRPr b="1" i="0" sz="1200" u="none" cap="none" strike="noStrike">
              <a:solidFill>
                <a:srgbClr val="1D2A5B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724" name="Google Shape;724;p109"/>
          <p:cNvCxnSpPr>
            <a:stCxn id="725" idx="0"/>
            <a:endCxn id="723" idx="1"/>
          </p:cNvCxnSpPr>
          <p:nvPr/>
        </p:nvCxnSpPr>
        <p:spPr>
          <a:xfrm rot="-5400000">
            <a:off x="5372341" y="1378427"/>
            <a:ext cx="244800" cy="937200"/>
          </a:xfrm>
          <a:prstGeom prst="bentConnector2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5" name="Google Shape;725;p109"/>
          <p:cNvSpPr/>
          <p:nvPr/>
        </p:nvSpPr>
        <p:spPr>
          <a:xfrm>
            <a:off x="4954141" y="1969427"/>
            <a:ext cx="144000" cy="144000"/>
          </a:xfrm>
          <a:prstGeom prst="ellipse">
            <a:avLst/>
          </a:prstGeom>
          <a:solidFill>
            <a:srgbClr val="107D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10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7" name="Google Shape;727;p109"/>
          <p:cNvPicPr preferRelativeResize="0"/>
          <p:nvPr/>
        </p:nvPicPr>
        <p:blipFill rotWithShape="1">
          <a:blip r:embed="rId3">
            <a:alphaModFix/>
          </a:blip>
          <a:srcRect b="347" l="0" r="0" t="337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0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109"/>
          <p:cNvSpPr txBox="1"/>
          <p:nvPr>
            <p:ph type="title"/>
          </p:nvPr>
        </p:nvSpPr>
        <p:spPr>
          <a:xfrm>
            <a:off x="539600" y="756000"/>
            <a:ext cx="24195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pos="5420">
          <p15:clr>
            <a:srgbClr val="FA7B17"/>
          </p15:clr>
        </p15:guide>
        <p15:guide id="6" orient="horz" pos="487">
          <p15:clr>
            <a:srgbClr val="FA7B17"/>
          </p15:clr>
        </p15:guide>
        <p15:guide id="7" orient="horz" pos="1716">
          <p15:clr>
            <a:srgbClr val="FA7B17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oxes">
  <p:cSld name="BLANK_4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11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11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10"/>
          <p:cNvSpPr txBox="1"/>
          <p:nvPr>
            <p:ph type="title"/>
          </p:nvPr>
        </p:nvSpPr>
        <p:spPr>
          <a:xfrm>
            <a:off x="539600" y="756000"/>
            <a:ext cx="8064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5" name="Google Shape;735;p110"/>
          <p:cNvSpPr txBox="1"/>
          <p:nvPr>
            <p:ph idx="2" type="title"/>
          </p:nvPr>
        </p:nvSpPr>
        <p:spPr>
          <a:xfrm>
            <a:off x="539600" y="1502450"/>
            <a:ext cx="39063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736" name="Google Shape;736;p110"/>
          <p:cNvSpPr txBox="1"/>
          <p:nvPr>
            <p:ph idx="3" type="title"/>
          </p:nvPr>
        </p:nvSpPr>
        <p:spPr>
          <a:xfrm>
            <a:off x="4698000" y="1502450"/>
            <a:ext cx="39063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Boxes">
  <p:cSld name="BLANK_3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11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11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111"/>
          <p:cNvSpPr txBox="1"/>
          <p:nvPr>
            <p:ph type="title"/>
          </p:nvPr>
        </p:nvSpPr>
        <p:spPr>
          <a:xfrm>
            <a:off x="539600" y="756000"/>
            <a:ext cx="396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2" name="Google Shape;742;p111"/>
          <p:cNvSpPr txBox="1"/>
          <p:nvPr>
            <p:ph idx="2" type="title"/>
          </p:nvPr>
        </p:nvSpPr>
        <p:spPr>
          <a:xfrm>
            <a:off x="540000" y="1731050"/>
            <a:ext cx="1493400" cy="1800000"/>
          </a:xfrm>
          <a:prstGeom prst="rect">
            <a:avLst/>
          </a:prstGeom>
          <a:solidFill>
            <a:srgbClr val="E9F3FC">
              <a:alpha val="85098"/>
            </a:srgbClr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743" name="Google Shape;743;p111"/>
          <p:cNvSpPr txBox="1"/>
          <p:nvPr>
            <p:ph idx="3" type="title"/>
          </p:nvPr>
        </p:nvSpPr>
        <p:spPr>
          <a:xfrm>
            <a:off x="2182800" y="1731050"/>
            <a:ext cx="1493400" cy="1800000"/>
          </a:xfrm>
          <a:prstGeom prst="rect">
            <a:avLst/>
          </a:prstGeom>
          <a:solidFill>
            <a:srgbClr val="E9F3FC">
              <a:alpha val="85098"/>
            </a:srgbClr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744" name="Google Shape;744;p111"/>
          <p:cNvSpPr txBox="1"/>
          <p:nvPr>
            <p:ph idx="4" type="title"/>
          </p:nvPr>
        </p:nvSpPr>
        <p:spPr>
          <a:xfrm>
            <a:off x="3825600" y="1731050"/>
            <a:ext cx="1493400" cy="1800000"/>
          </a:xfrm>
          <a:prstGeom prst="rect">
            <a:avLst/>
          </a:prstGeom>
          <a:solidFill>
            <a:srgbClr val="E9F3FC">
              <a:alpha val="85098"/>
            </a:srgbClr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745" name="Google Shape;745;p111"/>
          <p:cNvSpPr txBox="1"/>
          <p:nvPr>
            <p:ph idx="5" type="title"/>
          </p:nvPr>
        </p:nvSpPr>
        <p:spPr>
          <a:xfrm>
            <a:off x="5468409" y="1731050"/>
            <a:ext cx="1493400" cy="1800000"/>
          </a:xfrm>
          <a:prstGeom prst="rect">
            <a:avLst/>
          </a:prstGeom>
          <a:solidFill>
            <a:srgbClr val="E9F3FC">
              <a:alpha val="85098"/>
            </a:srgbClr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746" name="Google Shape;746;p111"/>
          <p:cNvSpPr txBox="1"/>
          <p:nvPr>
            <p:ph idx="6" type="title"/>
          </p:nvPr>
        </p:nvSpPr>
        <p:spPr>
          <a:xfrm>
            <a:off x="7111209" y="1731050"/>
            <a:ext cx="1493400" cy="1800000"/>
          </a:xfrm>
          <a:prstGeom prst="rect">
            <a:avLst/>
          </a:prstGeom>
          <a:solidFill>
            <a:srgbClr val="E9F3FC">
              <a:alpha val="85098"/>
            </a:srgbClr>
          </a:solidFill>
          <a:ln>
            <a:noFill/>
          </a:ln>
        </p:spPr>
        <p:txBody>
          <a:bodyPr anchorCtr="0" anchor="t" bIns="180000" lIns="216000" spcFirstLastPara="1" rIns="216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Boxes">
  <p:cSld name="BLANK_2"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12"/>
          <p:cNvSpPr txBox="1"/>
          <p:nvPr>
            <p:ph type="title"/>
          </p:nvPr>
        </p:nvSpPr>
        <p:spPr>
          <a:xfrm>
            <a:off x="540000" y="1426250"/>
            <a:ext cx="3937800" cy="12000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pic>
        <p:nvPicPr>
          <p:cNvPr id="749" name="Google Shape;749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11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11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112"/>
          <p:cNvSpPr txBox="1"/>
          <p:nvPr>
            <p:ph idx="2" type="title"/>
          </p:nvPr>
        </p:nvSpPr>
        <p:spPr>
          <a:xfrm>
            <a:off x="539600" y="756000"/>
            <a:ext cx="396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3" name="Google Shape;753;p112"/>
          <p:cNvSpPr txBox="1"/>
          <p:nvPr>
            <p:ph idx="3" type="title"/>
          </p:nvPr>
        </p:nvSpPr>
        <p:spPr>
          <a:xfrm>
            <a:off x="4666200" y="1426250"/>
            <a:ext cx="3937800" cy="12000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754" name="Google Shape;754;p112"/>
          <p:cNvSpPr txBox="1"/>
          <p:nvPr>
            <p:ph idx="4" type="title"/>
          </p:nvPr>
        </p:nvSpPr>
        <p:spPr>
          <a:xfrm>
            <a:off x="540000" y="2814650"/>
            <a:ext cx="3937800" cy="12000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755" name="Google Shape;755;p112"/>
          <p:cNvSpPr txBox="1"/>
          <p:nvPr>
            <p:ph idx="5" type="title"/>
          </p:nvPr>
        </p:nvSpPr>
        <p:spPr>
          <a:xfrm>
            <a:off x="4666200" y="2814650"/>
            <a:ext cx="3937800" cy="12000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4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wards">
  <p:cSld name="BLANK_2_1"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1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13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113"/>
          <p:cNvSpPr txBox="1"/>
          <p:nvPr>
            <p:ph type="title"/>
          </p:nvPr>
        </p:nvSpPr>
        <p:spPr>
          <a:xfrm>
            <a:off x="539600" y="756000"/>
            <a:ext cx="396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61" name="Google Shape;761;p113"/>
          <p:cNvPicPr preferRelativeResize="0"/>
          <p:nvPr/>
        </p:nvPicPr>
        <p:blipFill rotWithShape="1">
          <a:blip r:embed="rId2">
            <a:alphaModFix/>
          </a:blip>
          <a:srcRect b="347" l="0" r="0" t="337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09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ust Logo">
  <p:cSld name="BLANK_1_1"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recast: SEOmonitor">
  <p:cSld name="CUSTOM_4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15"/>
          <p:cNvSpPr/>
          <p:nvPr/>
        </p:nvSpPr>
        <p:spPr>
          <a:xfrm>
            <a:off x="0" y="0"/>
            <a:ext cx="4674900" cy="4094700"/>
          </a:xfrm>
          <a:prstGeom prst="rect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115"/>
          <p:cNvSpPr/>
          <p:nvPr/>
        </p:nvSpPr>
        <p:spPr>
          <a:xfrm>
            <a:off x="4574475" y="0"/>
            <a:ext cx="4569600" cy="40947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7" name="Google Shape;767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15"/>
          <p:cNvSpPr txBox="1"/>
          <p:nvPr>
            <p:ph type="title"/>
          </p:nvPr>
        </p:nvSpPr>
        <p:spPr>
          <a:xfrm>
            <a:off x="539600" y="540000"/>
            <a:ext cx="396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8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9" name="Google Shape;769;p115"/>
          <p:cNvSpPr txBox="1"/>
          <p:nvPr>
            <p:ph idx="1" type="subTitle"/>
          </p:nvPr>
        </p:nvSpPr>
        <p:spPr>
          <a:xfrm>
            <a:off x="2772000" y="4356000"/>
            <a:ext cx="360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70" name="Google Shape;770;p115"/>
          <p:cNvSpPr txBox="1"/>
          <p:nvPr>
            <p:ph idx="2" type="subTitle"/>
          </p:nvPr>
        </p:nvSpPr>
        <p:spPr>
          <a:xfrm>
            <a:off x="540000" y="936000"/>
            <a:ext cx="34653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771" name="Google Shape;771;p115"/>
          <p:cNvSpPr txBox="1"/>
          <p:nvPr>
            <p:ph idx="3" type="subTitle"/>
          </p:nvPr>
        </p:nvSpPr>
        <p:spPr>
          <a:xfrm>
            <a:off x="5112000" y="936000"/>
            <a:ext cx="35346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772" name="Google Shape;772;p115"/>
          <p:cNvSpPr txBox="1"/>
          <p:nvPr/>
        </p:nvSpPr>
        <p:spPr>
          <a:xfrm>
            <a:off x="541125" y="1266447"/>
            <a:ext cx="1685700" cy="1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594000" spcFirstLastPara="1" rIns="91425" wrap="square" tIns="270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KEYWORDS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73" name="Google Shape;773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308" y="1593263"/>
            <a:ext cx="252001" cy="252001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115"/>
          <p:cNvSpPr txBox="1"/>
          <p:nvPr/>
        </p:nvSpPr>
        <p:spPr>
          <a:xfrm>
            <a:off x="2362676" y="1266447"/>
            <a:ext cx="1685700" cy="1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594000" spcFirstLastPara="1" rIns="91425" wrap="square" tIns="270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1B24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SEARCHES PER MONTH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75" name="Google Shape;775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7025" y="1593270"/>
            <a:ext cx="252001" cy="252001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15"/>
          <p:cNvSpPr txBox="1"/>
          <p:nvPr/>
        </p:nvSpPr>
        <p:spPr>
          <a:xfrm>
            <a:off x="541125" y="2481602"/>
            <a:ext cx="1685700" cy="1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594000" spcFirstLastPara="1" rIns="91425" wrap="square" tIns="270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YEAR-OVER-YEAR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7" name="Google Shape;777;p115"/>
          <p:cNvSpPr txBox="1"/>
          <p:nvPr/>
        </p:nvSpPr>
        <p:spPr>
          <a:xfrm>
            <a:off x="2362676" y="2481602"/>
            <a:ext cx="1685700" cy="1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594000" spcFirstLastPara="1" rIns="91425" wrap="square" tIns="270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MOBILE SEARCH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78" name="Google Shape;778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300" y="2813849"/>
            <a:ext cx="220501" cy="25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27300" y="2795849"/>
            <a:ext cx="179931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115"/>
          <p:cNvSpPr txBox="1"/>
          <p:nvPr>
            <p:ph idx="4" type="subTitle"/>
          </p:nvPr>
        </p:nvSpPr>
        <p:spPr>
          <a:xfrm>
            <a:off x="5022000" y="2181284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1" name="Google Shape;781;p115"/>
          <p:cNvSpPr txBox="1"/>
          <p:nvPr>
            <p:ph idx="5" type="subTitle"/>
          </p:nvPr>
        </p:nvSpPr>
        <p:spPr>
          <a:xfrm>
            <a:off x="6275991" y="2181284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2" name="Google Shape;782;p115"/>
          <p:cNvSpPr txBox="1"/>
          <p:nvPr>
            <p:ph idx="6" type="subTitle"/>
          </p:nvPr>
        </p:nvSpPr>
        <p:spPr>
          <a:xfrm>
            <a:off x="7524000" y="2181284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3" name="Google Shape;783;p115"/>
          <p:cNvSpPr txBox="1"/>
          <p:nvPr>
            <p:ph idx="7" type="subTitle"/>
          </p:nvPr>
        </p:nvSpPr>
        <p:spPr>
          <a:xfrm>
            <a:off x="5022000" y="3438000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4" name="Google Shape;784;p115"/>
          <p:cNvSpPr txBox="1"/>
          <p:nvPr>
            <p:ph idx="8" type="subTitle"/>
          </p:nvPr>
        </p:nvSpPr>
        <p:spPr>
          <a:xfrm>
            <a:off x="6275991" y="3438000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5" name="Google Shape;785;p115"/>
          <p:cNvSpPr txBox="1"/>
          <p:nvPr>
            <p:ph idx="9" type="subTitle"/>
          </p:nvPr>
        </p:nvSpPr>
        <p:spPr>
          <a:xfrm>
            <a:off x="7524000" y="3438000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6" name="Google Shape;786;p115"/>
          <p:cNvSpPr txBox="1"/>
          <p:nvPr>
            <p:ph idx="13" type="subTitle"/>
          </p:nvPr>
        </p:nvSpPr>
        <p:spPr>
          <a:xfrm>
            <a:off x="5292000" y="1371284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787" name="Google Shape;787;p115"/>
          <p:cNvSpPr txBox="1"/>
          <p:nvPr>
            <p:ph idx="14" type="subTitle"/>
          </p:nvPr>
        </p:nvSpPr>
        <p:spPr>
          <a:xfrm>
            <a:off x="6535275" y="1371284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788" name="Google Shape;788;p115"/>
          <p:cNvSpPr txBox="1"/>
          <p:nvPr>
            <p:ph idx="15" type="subTitle"/>
          </p:nvPr>
        </p:nvSpPr>
        <p:spPr>
          <a:xfrm>
            <a:off x="7784850" y="1371284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789" name="Google Shape;789;p115"/>
          <p:cNvSpPr txBox="1"/>
          <p:nvPr>
            <p:ph idx="16" type="subTitle"/>
          </p:nvPr>
        </p:nvSpPr>
        <p:spPr>
          <a:xfrm>
            <a:off x="5292000" y="26172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790" name="Google Shape;790;p115"/>
          <p:cNvSpPr txBox="1"/>
          <p:nvPr>
            <p:ph idx="17" type="subTitle"/>
          </p:nvPr>
        </p:nvSpPr>
        <p:spPr>
          <a:xfrm>
            <a:off x="6535275" y="26172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791" name="Google Shape;791;p115"/>
          <p:cNvSpPr txBox="1"/>
          <p:nvPr>
            <p:ph idx="18" type="subTitle"/>
          </p:nvPr>
        </p:nvSpPr>
        <p:spPr>
          <a:xfrm>
            <a:off x="7784850" y="26172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pic>
        <p:nvPicPr>
          <p:cNvPr id="792" name="Google Shape;792;p1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90201" y="4412700"/>
            <a:ext cx="1114200" cy="1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115"/>
          <p:cNvSpPr txBox="1"/>
          <p:nvPr>
            <p:ph idx="19" type="title"/>
          </p:nvPr>
        </p:nvSpPr>
        <p:spPr>
          <a:xfrm>
            <a:off x="2949425" y="2761510"/>
            <a:ext cx="891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4" name="Google Shape;794;p115"/>
          <p:cNvSpPr txBox="1"/>
          <p:nvPr>
            <p:ph idx="20" type="title"/>
          </p:nvPr>
        </p:nvSpPr>
        <p:spPr>
          <a:xfrm>
            <a:off x="2949425" y="1547232"/>
            <a:ext cx="891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5" name="Google Shape;795;p115"/>
          <p:cNvSpPr txBox="1"/>
          <p:nvPr>
            <p:ph idx="21" type="title"/>
          </p:nvPr>
        </p:nvSpPr>
        <p:spPr>
          <a:xfrm>
            <a:off x="1148325" y="1547232"/>
            <a:ext cx="973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6" name="Google Shape;796;p115"/>
          <p:cNvSpPr txBox="1"/>
          <p:nvPr>
            <p:ph idx="22" type="title"/>
          </p:nvPr>
        </p:nvSpPr>
        <p:spPr>
          <a:xfrm>
            <a:off x="1148325" y="2761510"/>
            <a:ext cx="973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recast: SEOmonitor-2">
  <p:cSld name="CUSTOM_4_1"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16"/>
          <p:cNvSpPr/>
          <p:nvPr/>
        </p:nvSpPr>
        <p:spPr>
          <a:xfrm>
            <a:off x="0" y="0"/>
            <a:ext cx="4674900" cy="4094700"/>
          </a:xfrm>
          <a:prstGeom prst="rect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116"/>
          <p:cNvSpPr/>
          <p:nvPr/>
        </p:nvSpPr>
        <p:spPr>
          <a:xfrm>
            <a:off x="4574475" y="0"/>
            <a:ext cx="4569600" cy="40947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0" name="Google Shape;800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16"/>
          <p:cNvSpPr txBox="1"/>
          <p:nvPr>
            <p:ph type="title"/>
          </p:nvPr>
        </p:nvSpPr>
        <p:spPr>
          <a:xfrm>
            <a:off x="539600" y="540000"/>
            <a:ext cx="396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8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2" name="Google Shape;802;p116"/>
          <p:cNvSpPr txBox="1"/>
          <p:nvPr>
            <p:ph idx="1" type="subTitle"/>
          </p:nvPr>
        </p:nvSpPr>
        <p:spPr>
          <a:xfrm>
            <a:off x="2772000" y="4356000"/>
            <a:ext cx="360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803" name="Google Shape;803;p116"/>
          <p:cNvSpPr txBox="1"/>
          <p:nvPr>
            <p:ph idx="2" type="subTitle"/>
          </p:nvPr>
        </p:nvSpPr>
        <p:spPr>
          <a:xfrm>
            <a:off x="540000" y="936000"/>
            <a:ext cx="34653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804" name="Google Shape;804;p116"/>
          <p:cNvSpPr txBox="1"/>
          <p:nvPr>
            <p:ph idx="3" type="subTitle"/>
          </p:nvPr>
        </p:nvSpPr>
        <p:spPr>
          <a:xfrm>
            <a:off x="5112000" y="936000"/>
            <a:ext cx="35346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805" name="Google Shape;805;p116"/>
          <p:cNvSpPr txBox="1"/>
          <p:nvPr>
            <p:ph idx="4" type="subTitle"/>
          </p:nvPr>
        </p:nvSpPr>
        <p:spPr>
          <a:xfrm>
            <a:off x="5022000" y="2181284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6" name="Google Shape;806;p116"/>
          <p:cNvSpPr txBox="1"/>
          <p:nvPr>
            <p:ph idx="5" type="subTitle"/>
          </p:nvPr>
        </p:nvSpPr>
        <p:spPr>
          <a:xfrm>
            <a:off x="6275991" y="2181284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7" name="Google Shape;807;p116"/>
          <p:cNvSpPr txBox="1"/>
          <p:nvPr>
            <p:ph idx="6" type="subTitle"/>
          </p:nvPr>
        </p:nvSpPr>
        <p:spPr>
          <a:xfrm>
            <a:off x="7524000" y="2181284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8" name="Google Shape;808;p116"/>
          <p:cNvSpPr txBox="1"/>
          <p:nvPr>
            <p:ph idx="7" type="subTitle"/>
          </p:nvPr>
        </p:nvSpPr>
        <p:spPr>
          <a:xfrm>
            <a:off x="5022000" y="3438000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9" name="Google Shape;809;p116"/>
          <p:cNvSpPr txBox="1"/>
          <p:nvPr>
            <p:ph idx="8" type="subTitle"/>
          </p:nvPr>
        </p:nvSpPr>
        <p:spPr>
          <a:xfrm>
            <a:off x="6275991" y="3438000"/>
            <a:ext cx="11697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800" u="sng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0" name="Google Shape;810;p116"/>
          <p:cNvSpPr txBox="1"/>
          <p:nvPr>
            <p:ph idx="9" type="subTitle"/>
          </p:nvPr>
        </p:nvSpPr>
        <p:spPr>
          <a:xfrm>
            <a:off x="5292000" y="1371284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811" name="Google Shape;811;p116"/>
          <p:cNvSpPr txBox="1"/>
          <p:nvPr>
            <p:ph idx="13" type="subTitle"/>
          </p:nvPr>
        </p:nvSpPr>
        <p:spPr>
          <a:xfrm>
            <a:off x="6535275" y="1371284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812" name="Google Shape;812;p116"/>
          <p:cNvSpPr txBox="1"/>
          <p:nvPr>
            <p:ph idx="14" type="subTitle"/>
          </p:nvPr>
        </p:nvSpPr>
        <p:spPr>
          <a:xfrm>
            <a:off x="7784850" y="1371284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813" name="Google Shape;813;p116"/>
          <p:cNvSpPr txBox="1"/>
          <p:nvPr>
            <p:ph idx="15" type="subTitle"/>
          </p:nvPr>
        </p:nvSpPr>
        <p:spPr>
          <a:xfrm>
            <a:off x="5292000" y="26172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814" name="Google Shape;814;p116"/>
          <p:cNvSpPr txBox="1"/>
          <p:nvPr>
            <p:ph idx="16" type="subTitle"/>
          </p:nvPr>
        </p:nvSpPr>
        <p:spPr>
          <a:xfrm>
            <a:off x="6535275" y="2617200"/>
            <a:ext cx="64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pic>
        <p:nvPicPr>
          <p:cNvPr id="815" name="Google Shape;815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90201" y="4412700"/>
            <a:ext cx="1114200" cy="1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116"/>
          <p:cNvSpPr txBox="1"/>
          <p:nvPr>
            <p:ph idx="17" type="subTitle"/>
          </p:nvPr>
        </p:nvSpPr>
        <p:spPr>
          <a:xfrm>
            <a:off x="1706400" y="1490400"/>
            <a:ext cx="1692000" cy="16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4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b="1" sz="20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recast: SEOmonitor-3">
  <p:cSld name="CUSTOM_4_1_1"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17"/>
          <p:cNvSpPr/>
          <p:nvPr/>
        </p:nvSpPr>
        <p:spPr>
          <a:xfrm>
            <a:off x="6246000" y="0"/>
            <a:ext cx="2898000" cy="51435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" name="Google Shape;819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117"/>
          <p:cNvSpPr txBox="1"/>
          <p:nvPr>
            <p:ph type="title"/>
          </p:nvPr>
        </p:nvSpPr>
        <p:spPr>
          <a:xfrm>
            <a:off x="539600" y="540000"/>
            <a:ext cx="396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8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1" name="Google Shape;821;p117"/>
          <p:cNvSpPr txBox="1"/>
          <p:nvPr>
            <p:ph idx="1" type="subTitle"/>
          </p:nvPr>
        </p:nvSpPr>
        <p:spPr>
          <a:xfrm>
            <a:off x="540000" y="1364400"/>
            <a:ext cx="20736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822" name="Google Shape;822;p117"/>
          <p:cNvSpPr txBox="1"/>
          <p:nvPr>
            <p:ph idx="2" type="title"/>
          </p:nvPr>
        </p:nvSpPr>
        <p:spPr>
          <a:xfrm>
            <a:off x="3517200" y="565200"/>
            <a:ext cx="2322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u="sng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3" name="Google Shape;823;p117"/>
          <p:cNvSpPr txBox="1"/>
          <p:nvPr>
            <p:ph idx="3" type="subTitle"/>
          </p:nvPr>
        </p:nvSpPr>
        <p:spPr>
          <a:xfrm>
            <a:off x="2865600" y="1364400"/>
            <a:ext cx="2977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824" name="Google Shape;824;p117"/>
          <p:cNvSpPr txBox="1"/>
          <p:nvPr/>
        </p:nvSpPr>
        <p:spPr>
          <a:xfrm>
            <a:off x="539600" y="936000"/>
            <a:ext cx="8001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Chance:</a:t>
            </a:r>
            <a:endParaRPr b="0" i="0" sz="1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5" name="Google Shape;825;p117"/>
          <p:cNvSpPr txBox="1"/>
          <p:nvPr>
            <p:ph idx="4" type="subTitle"/>
          </p:nvPr>
        </p:nvSpPr>
        <p:spPr>
          <a:xfrm>
            <a:off x="1085250" y="906825"/>
            <a:ext cx="666000" cy="234000"/>
          </a:xfrm>
          <a:prstGeom prst="rect">
            <a:avLst/>
          </a:prstGeom>
          <a:solidFill>
            <a:srgbClr val="23B09B">
              <a:alpha val="1058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Red Hat Display"/>
              <a:buNone/>
              <a:defRPr b="1" sz="800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826" name="Google Shape;826;p117"/>
          <p:cNvSpPr/>
          <p:nvPr/>
        </p:nvSpPr>
        <p:spPr>
          <a:xfrm>
            <a:off x="2864600" y="1672350"/>
            <a:ext cx="2977500" cy="10608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27" name="Google Shape;827;p117"/>
          <p:cNvSpPr/>
          <p:nvPr/>
        </p:nvSpPr>
        <p:spPr>
          <a:xfrm>
            <a:off x="539600" y="16723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Keywords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28" name="Google Shape;828;p117"/>
          <p:cNvSpPr/>
          <p:nvPr/>
        </p:nvSpPr>
        <p:spPr>
          <a:xfrm>
            <a:off x="1615689" y="16723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Search Volume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29" name="Google Shape;829;p117"/>
          <p:cNvSpPr/>
          <p:nvPr/>
        </p:nvSpPr>
        <p:spPr>
          <a:xfrm>
            <a:off x="539600" y="22408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Year Over Year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30" name="Google Shape;830;p117"/>
          <p:cNvSpPr/>
          <p:nvPr/>
        </p:nvSpPr>
        <p:spPr>
          <a:xfrm>
            <a:off x="1615689" y="22408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Mobile Search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31" name="Google Shape;831;p117"/>
          <p:cNvSpPr txBox="1"/>
          <p:nvPr>
            <p:ph idx="5" type="title"/>
          </p:nvPr>
        </p:nvSpPr>
        <p:spPr>
          <a:xfrm>
            <a:off x="539900" y="24297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32" name="Google Shape;832;p117"/>
          <p:cNvSpPr txBox="1"/>
          <p:nvPr>
            <p:ph idx="6" type="title"/>
          </p:nvPr>
        </p:nvSpPr>
        <p:spPr>
          <a:xfrm>
            <a:off x="1615700" y="24297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33" name="Google Shape;833;p117"/>
          <p:cNvSpPr txBox="1"/>
          <p:nvPr>
            <p:ph idx="7" type="title"/>
          </p:nvPr>
        </p:nvSpPr>
        <p:spPr>
          <a:xfrm>
            <a:off x="539900" y="18612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34" name="Google Shape;834;p117"/>
          <p:cNvSpPr txBox="1"/>
          <p:nvPr>
            <p:ph idx="8" type="title"/>
          </p:nvPr>
        </p:nvSpPr>
        <p:spPr>
          <a:xfrm>
            <a:off x="1615700" y="18612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35" name="Google Shape;835;p117"/>
          <p:cNvSpPr txBox="1"/>
          <p:nvPr>
            <p:ph idx="9" type="subTitle"/>
          </p:nvPr>
        </p:nvSpPr>
        <p:spPr>
          <a:xfrm>
            <a:off x="540000" y="3038400"/>
            <a:ext cx="20736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836" name="Google Shape;836;p117"/>
          <p:cNvSpPr/>
          <p:nvPr/>
        </p:nvSpPr>
        <p:spPr>
          <a:xfrm>
            <a:off x="539600" y="33463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Inertial Traffic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37" name="Google Shape;837;p117"/>
          <p:cNvSpPr/>
          <p:nvPr/>
        </p:nvSpPr>
        <p:spPr>
          <a:xfrm>
            <a:off x="1615689" y="33463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Improved Traffic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38" name="Google Shape;838;p117"/>
          <p:cNvSpPr txBox="1"/>
          <p:nvPr>
            <p:ph idx="13" type="title"/>
          </p:nvPr>
        </p:nvSpPr>
        <p:spPr>
          <a:xfrm>
            <a:off x="539900" y="35352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39" name="Google Shape;839;p117"/>
          <p:cNvSpPr txBox="1"/>
          <p:nvPr>
            <p:ph idx="14" type="title"/>
          </p:nvPr>
        </p:nvSpPr>
        <p:spPr>
          <a:xfrm>
            <a:off x="1615700" y="35352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0" name="Google Shape;840;p117"/>
          <p:cNvSpPr/>
          <p:nvPr/>
        </p:nvSpPr>
        <p:spPr>
          <a:xfrm>
            <a:off x="2689800" y="33463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Additional Traffic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41" name="Google Shape;841;p117"/>
          <p:cNvSpPr/>
          <p:nvPr/>
        </p:nvSpPr>
        <p:spPr>
          <a:xfrm>
            <a:off x="3765889" y="33463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Add. Conversions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42" name="Google Shape;842;p117"/>
          <p:cNvSpPr txBox="1"/>
          <p:nvPr>
            <p:ph idx="15" type="title"/>
          </p:nvPr>
        </p:nvSpPr>
        <p:spPr>
          <a:xfrm>
            <a:off x="2690100" y="35352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3" name="Google Shape;843;p117"/>
          <p:cNvSpPr txBox="1"/>
          <p:nvPr>
            <p:ph idx="16" type="title"/>
          </p:nvPr>
        </p:nvSpPr>
        <p:spPr>
          <a:xfrm>
            <a:off x="3765900" y="35352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4" name="Google Shape;844;p117"/>
          <p:cNvSpPr/>
          <p:nvPr/>
        </p:nvSpPr>
        <p:spPr>
          <a:xfrm>
            <a:off x="4839889" y="3346350"/>
            <a:ext cx="997800" cy="492300"/>
          </a:xfrm>
          <a:prstGeom prst="rect">
            <a:avLst/>
          </a:prstGeom>
          <a:noFill/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Google Ads Value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45" name="Google Shape;845;p117"/>
          <p:cNvSpPr txBox="1"/>
          <p:nvPr>
            <p:ph idx="17" type="title"/>
          </p:nvPr>
        </p:nvSpPr>
        <p:spPr>
          <a:xfrm>
            <a:off x="4839900" y="3535259"/>
            <a:ext cx="997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6" name="Google Shape;846;p117"/>
          <p:cNvSpPr txBox="1"/>
          <p:nvPr>
            <p:ph idx="18" type="subTitle"/>
          </p:nvPr>
        </p:nvSpPr>
        <p:spPr>
          <a:xfrm>
            <a:off x="6624382" y="3038400"/>
            <a:ext cx="19797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847" name="Google Shape;847;p117"/>
          <p:cNvSpPr/>
          <p:nvPr/>
        </p:nvSpPr>
        <p:spPr>
          <a:xfrm>
            <a:off x="6624000" y="3346350"/>
            <a:ext cx="952800" cy="492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Keywords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48" name="Google Shape;848;p117"/>
          <p:cNvSpPr/>
          <p:nvPr/>
        </p:nvSpPr>
        <p:spPr>
          <a:xfrm>
            <a:off x="7651242" y="3346350"/>
            <a:ext cx="952800" cy="492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Search Volume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49" name="Google Shape;849;p117"/>
          <p:cNvSpPr txBox="1"/>
          <p:nvPr>
            <p:ph idx="19" type="title"/>
          </p:nvPr>
        </p:nvSpPr>
        <p:spPr>
          <a:xfrm>
            <a:off x="6624286" y="3535259"/>
            <a:ext cx="9519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50" name="Google Shape;850;p117"/>
          <p:cNvSpPr txBox="1"/>
          <p:nvPr>
            <p:ph idx="20" type="title"/>
          </p:nvPr>
        </p:nvSpPr>
        <p:spPr>
          <a:xfrm>
            <a:off x="7651253" y="3535259"/>
            <a:ext cx="9519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51" name="Google Shape;851;p117"/>
          <p:cNvSpPr/>
          <p:nvPr/>
        </p:nvSpPr>
        <p:spPr>
          <a:xfrm>
            <a:off x="6624000" y="3916800"/>
            <a:ext cx="1979700" cy="492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Visibility Improvement</a:t>
            </a:r>
            <a:endParaRPr b="0" i="0" sz="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52" name="Google Shape;852;p117"/>
          <p:cNvSpPr txBox="1"/>
          <p:nvPr>
            <p:ph idx="21" type="title"/>
          </p:nvPr>
        </p:nvSpPr>
        <p:spPr>
          <a:xfrm>
            <a:off x="6624595" y="4105709"/>
            <a:ext cx="19779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6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53" name="Google Shape;853;p117"/>
          <p:cNvSpPr txBox="1"/>
          <p:nvPr>
            <p:ph idx="22" type="subTitle"/>
          </p:nvPr>
        </p:nvSpPr>
        <p:spPr>
          <a:xfrm>
            <a:off x="6624000" y="612000"/>
            <a:ext cx="19800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/>
            </a:lvl9pPr>
          </a:lstStyle>
          <a:p/>
        </p:txBody>
      </p:sp>
      <p:sp>
        <p:nvSpPr>
          <p:cNvPr id="854" name="Google Shape;854;p117"/>
          <p:cNvSpPr txBox="1"/>
          <p:nvPr>
            <p:ph idx="23" type="subTitle"/>
          </p:nvPr>
        </p:nvSpPr>
        <p:spPr>
          <a:xfrm>
            <a:off x="6624000" y="846000"/>
            <a:ext cx="19800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>
                <a:solidFill>
                  <a:schemeClr val="accent2"/>
                </a:solidFill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700"/>
              <a:buNone/>
              <a:defRPr sz="7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ptop_Close up_with Commentary">
  <p:cSld name="Laptop_Close up_with Commentary"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18"/>
          <p:cNvSpPr/>
          <p:nvPr/>
        </p:nvSpPr>
        <p:spPr>
          <a:xfrm>
            <a:off x="7658100" y="0"/>
            <a:ext cx="14859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11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11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118"/>
          <p:cNvSpPr txBox="1"/>
          <p:nvPr>
            <p:ph type="title"/>
          </p:nvPr>
        </p:nvSpPr>
        <p:spPr>
          <a:xfrm>
            <a:off x="539600" y="756000"/>
            <a:ext cx="4032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2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60" name="Google Shape;860;p118"/>
          <p:cNvSpPr txBox="1"/>
          <p:nvPr>
            <p:ph idx="1" type="subTitle"/>
          </p:nvPr>
        </p:nvSpPr>
        <p:spPr>
          <a:xfrm>
            <a:off x="540000" y="1350000"/>
            <a:ext cx="4032000" cy="951000"/>
          </a:xfrm>
          <a:prstGeom prst="rect">
            <a:avLst/>
          </a:prstGeom>
          <a:noFill/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sp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861" name="Google Shape;861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118"/>
          <p:cNvPicPr preferRelativeResize="0"/>
          <p:nvPr/>
        </p:nvPicPr>
        <p:blipFill rotWithShape="1">
          <a:blip r:embed="rId3">
            <a:alphaModFix/>
          </a:blip>
          <a:srcRect b="0" l="0" r="19902" t="0"/>
          <a:stretch/>
        </p:blipFill>
        <p:spPr>
          <a:xfrm>
            <a:off x="4572000" y="1330331"/>
            <a:ext cx="4571950" cy="3249826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118"/>
          <p:cNvSpPr/>
          <p:nvPr>
            <p:ph idx="2" type="pic"/>
          </p:nvPr>
        </p:nvSpPr>
        <p:spPr>
          <a:xfrm>
            <a:off x="5467700" y="1513134"/>
            <a:ext cx="3676200" cy="2460000"/>
          </a:xfrm>
          <a:prstGeom prst="rect">
            <a:avLst/>
          </a:prstGeom>
          <a:noFill/>
          <a:ln>
            <a:noFill/>
          </a:ln>
        </p:spPr>
      </p:sp>
      <p:sp>
        <p:nvSpPr>
          <p:cNvPr id="864" name="Google Shape;864;p118"/>
          <p:cNvSpPr txBox="1"/>
          <p:nvPr>
            <p:ph idx="3" type="subTitle"/>
          </p:nvPr>
        </p:nvSpPr>
        <p:spPr>
          <a:xfrm>
            <a:off x="539600" y="2453400"/>
            <a:ext cx="4032000" cy="926400"/>
          </a:xfrm>
          <a:prstGeom prst="rect">
            <a:avLst/>
          </a:prstGeom>
          <a:solidFill>
            <a:schemeClr val="accent5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sp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xPhones_with Commentary">
  <p:cSld name="2xPhones_with Commentary"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19"/>
          <p:cNvSpPr/>
          <p:nvPr/>
        </p:nvSpPr>
        <p:spPr>
          <a:xfrm>
            <a:off x="7658100" y="0"/>
            <a:ext cx="1485900" cy="514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7" name="Google Shape;867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79100" y="1302350"/>
            <a:ext cx="1648811" cy="339030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119"/>
          <p:cNvSpPr txBox="1"/>
          <p:nvPr>
            <p:ph type="title"/>
          </p:nvPr>
        </p:nvSpPr>
        <p:spPr>
          <a:xfrm>
            <a:off x="540000" y="756000"/>
            <a:ext cx="7118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sp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ed Hat Display"/>
              <a:buNone/>
              <a:defRPr b="1" sz="3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69" name="Google Shape;869;p11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119"/>
          <p:cNvSpPr txBox="1"/>
          <p:nvPr>
            <p:ph idx="1" type="subTitle"/>
          </p:nvPr>
        </p:nvSpPr>
        <p:spPr>
          <a:xfrm>
            <a:off x="540000" y="1350000"/>
            <a:ext cx="2052000" cy="926400"/>
          </a:xfrm>
          <a:prstGeom prst="rect">
            <a:avLst/>
          </a:prstGeom>
          <a:noFill/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sp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871" name="Google Shape;871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119"/>
          <p:cNvSpPr/>
          <p:nvPr>
            <p:ph idx="2" type="pic"/>
          </p:nvPr>
        </p:nvSpPr>
        <p:spPr>
          <a:xfrm>
            <a:off x="5281690" y="1392174"/>
            <a:ext cx="1445100" cy="31335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  <p:pic>
        <p:nvPicPr>
          <p:cNvPr id="873" name="Google Shape;873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55490" y="1302350"/>
            <a:ext cx="1648811" cy="3390300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119"/>
          <p:cNvSpPr/>
          <p:nvPr>
            <p:ph idx="3" type="pic"/>
          </p:nvPr>
        </p:nvSpPr>
        <p:spPr>
          <a:xfrm>
            <a:off x="7058081" y="1392174"/>
            <a:ext cx="1445100" cy="31335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  <p:sp>
        <p:nvSpPr>
          <p:cNvPr id="875" name="Google Shape;875;p119"/>
          <p:cNvSpPr txBox="1"/>
          <p:nvPr>
            <p:ph idx="4" type="subTitle"/>
          </p:nvPr>
        </p:nvSpPr>
        <p:spPr>
          <a:xfrm>
            <a:off x="2844300" y="1350000"/>
            <a:ext cx="2052000" cy="926400"/>
          </a:xfrm>
          <a:prstGeom prst="rect">
            <a:avLst/>
          </a:prstGeom>
          <a:solidFill>
            <a:schemeClr val="accent5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sp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2901">
          <p15:clr>
            <a:srgbClr val="E46962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xPhones_with Commentary ">
  <p:cSld name="2xPhones_with Commentary_2"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20"/>
          <p:cNvSpPr/>
          <p:nvPr/>
        </p:nvSpPr>
        <p:spPr>
          <a:xfrm>
            <a:off x="7658100" y="0"/>
            <a:ext cx="1485900" cy="514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120"/>
          <p:cNvSpPr txBox="1"/>
          <p:nvPr>
            <p:ph type="title"/>
          </p:nvPr>
        </p:nvSpPr>
        <p:spPr>
          <a:xfrm>
            <a:off x="540000" y="756000"/>
            <a:ext cx="7118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sp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ed Hat Display"/>
              <a:buNone/>
              <a:defRPr b="1" sz="3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9" name="Google Shape;879;p12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120"/>
          <p:cNvSpPr txBox="1"/>
          <p:nvPr>
            <p:ph idx="1" type="subTitle"/>
          </p:nvPr>
        </p:nvSpPr>
        <p:spPr>
          <a:xfrm>
            <a:off x="540000" y="1350000"/>
            <a:ext cx="2052000" cy="926400"/>
          </a:xfrm>
          <a:prstGeom prst="rect">
            <a:avLst/>
          </a:prstGeom>
          <a:noFill/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sp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881" name="Google Shape;881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20"/>
          <p:cNvSpPr txBox="1"/>
          <p:nvPr>
            <p:ph idx="2" type="subTitle"/>
          </p:nvPr>
        </p:nvSpPr>
        <p:spPr>
          <a:xfrm>
            <a:off x="2844300" y="1350000"/>
            <a:ext cx="2052000" cy="926400"/>
          </a:xfrm>
          <a:prstGeom prst="rect">
            <a:avLst/>
          </a:prstGeom>
          <a:solidFill>
            <a:schemeClr val="accent5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sp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883" name="Google Shape;883;p120"/>
          <p:cNvPicPr preferRelativeResize="0"/>
          <p:nvPr/>
        </p:nvPicPr>
        <p:blipFill rotWithShape="1">
          <a:blip r:embed="rId3">
            <a:alphaModFix/>
          </a:blip>
          <a:srcRect b="33492" l="0" r="0" t="0"/>
          <a:stretch/>
        </p:blipFill>
        <p:spPr>
          <a:xfrm>
            <a:off x="5812300" y="1332000"/>
            <a:ext cx="2792000" cy="3818102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120"/>
          <p:cNvSpPr/>
          <p:nvPr>
            <p:ph idx="3" type="pic"/>
          </p:nvPr>
        </p:nvSpPr>
        <p:spPr>
          <a:xfrm>
            <a:off x="5990000" y="1485875"/>
            <a:ext cx="2436600" cy="39516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2901">
          <p15:clr>
            <a:srgbClr val="E46962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Laptop_with Commentary">
  <p:cSld name="Large Laptop_with Commentary"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6" name="Google Shape;886;p121"/>
          <p:cNvGrpSpPr/>
          <p:nvPr/>
        </p:nvGrpSpPr>
        <p:grpSpPr>
          <a:xfrm>
            <a:off x="-359" y="4112124"/>
            <a:ext cx="9143808" cy="1031217"/>
            <a:chOff x="4154592" y="4192926"/>
            <a:chExt cx="7518961" cy="3080100"/>
          </a:xfrm>
        </p:grpSpPr>
        <p:sp>
          <p:nvSpPr>
            <p:cNvPr id="887" name="Google Shape;887;p121"/>
            <p:cNvSpPr/>
            <p:nvPr/>
          </p:nvSpPr>
          <p:spPr>
            <a:xfrm rot="10800000">
              <a:off x="4345407" y="5165585"/>
              <a:ext cx="7328100" cy="16824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9100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Sail"/>
                <a:ea typeface="Sail"/>
                <a:cs typeface="Sail"/>
                <a:sym typeface="Sail"/>
              </a:endParaRPr>
            </a:p>
          </p:txBody>
        </p:sp>
        <p:sp>
          <p:nvSpPr>
            <p:cNvPr id="888" name="Google Shape;888;p121"/>
            <p:cNvSpPr/>
            <p:nvPr/>
          </p:nvSpPr>
          <p:spPr>
            <a:xfrm rot="5400000">
              <a:off x="4238292" y="4109226"/>
              <a:ext cx="2646000" cy="2813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8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Sail"/>
                <a:ea typeface="Sail"/>
                <a:cs typeface="Sail"/>
                <a:sym typeface="Sail"/>
              </a:endParaRPr>
            </a:p>
          </p:txBody>
        </p:sp>
        <p:sp>
          <p:nvSpPr>
            <p:cNvPr id="889" name="Google Shape;889;p121"/>
            <p:cNvSpPr/>
            <p:nvPr/>
          </p:nvSpPr>
          <p:spPr>
            <a:xfrm flipH="1" rot="-5400000">
              <a:off x="10009153" y="5608626"/>
              <a:ext cx="3080100" cy="2487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33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Sail"/>
                <a:ea typeface="Sail"/>
                <a:cs typeface="Sail"/>
                <a:sym typeface="Sail"/>
              </a:endParaRPr>
            </a:p>
          </p:txBody>
        </p:sp>
      </p:grpSp>
      <p:pic>
        <p:nvPicPr>
          <p:cNvPr id="890" name="Google Shape;890;p121"/>
          <p:cNvPicPr preferRelativeResize="0"/>
          <p:nvPr/>
        </p:nvPicPr>
        <p:blipFill rotWithShape="1">
          <a:blip r:embed="rId2">
            <a:alphaModFix/>
          </a:blip>
          <a:srcRect b="17190" l="8664" r="10132" t="18495"/>
          <a:stretch/>
        </p:blipFill>
        <p:spPr>
          <a:xfrm>
            <a:off x="3051877" y="1238023"/>
            <a:ext cx="5860255" cy="3464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891" name="Google Shape;891;p121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8730462" y="205200"/>
            <a:ext cx="190615" cy="1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21"/>
          <p:cNvSpPr txBox="1"/>
          <p:nvPr>
            <p:ph idx="1" type="body"/>
          </p:nvPr>
        </p:nvSpPr>
        <p:spPr>
          <a:xfrm>
            <a:off x="302400" y="1385100"/>
            <a:ext cx="2517600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→"/>
              <a:defRPr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893" name="Google Shape;893;p121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4" name="Google Shape;894;p121"/>
          <p:cNvSpPr/>
          <p:nvPr>
            <p:ph idx="2" type="pic"/>
          </p:nvPr>
        </p:nvSpPr>
        <p:spPr>
          <a:xfrm>
            <a:off x="3890597" y="1509030"/>
            <a:ext cx="4276500" cy="2678400"/>
          </a:xfrm>
          <a:prstGeom prst="rect">
            <a:avLst/>
          </a:prstGeom>
          <a:gradFill>
            <a:gsLst>
              <a:gs pos="0">
                <a:srgbClr val="D8D8D8"/>
              </a:gs>
              <a:gs pos="68000">
                <a:schemeClr val="accent3"/>
              </a:gs>
              <a:gs pos="75000">
                <a:srgbClr val="A5A5A5"/>
              </a:gs>
              <a:gs pos="86000">
                <a:schemeClr val="accent3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</p:sp>
      <p:sp>
        <p:nvSpPr>
          <p:cNvPr id="895" name="Google Shape;895;p121"/>
          <p:cNvSpPr txBox="1"/>
          <p:nvPr>
            <p:ph idx="12" type="sldNum"/>
          </p:nvPr>
        </p:nvSpPr>
        <p:spPr>
          <a:xfrm>
            <a:off x="313726" y="194400"/>
            <a:ext cx="43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6" name="Google Shape;896;p121"/>
          <p:cNvSpPr txBox="1"/>
          <p:nvPr>
            <p:ph type="title"/>
          </p:nvPr>
        </p:nvSpPr>
        <p:spPr>
          <a:xfrm>
            <a:off x="302400" y="499500"/>
            <a:ext cx="85284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7" name="Google Shape;897;p121"/>
          <p:cNvSpPr txBox="1"/>
          <p:nvPr>
            <p:ph idx="3" type="body"/>
          </p:nvPr>
        </p:nvSpPr>
        <p:spPr>
          <a:xfrm>
            <a:off x="302400" y="710100"/>
            <a:ext cx="39792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il"/>
              <a:buChar char="→"/>
              <a:defRPr sz="1200"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ptop_with Commentary">
  <p:cSld name="Laptop_with Commentary"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122"/>
          <p:cNvGrpSpPr/>
          <p:nvPr/>
        </p:nvGrpSpPr>
        <p:grpSpPr>
          <a:xfrm>
            <a:off x="4517972" y="3144694"/>
            <a:ext cx="4604918" cy="1991299"/>
            <a:chOff x="6023963" y="4192925"/>
            <a:chExt cx="6139891" cy="2655065"/>
          </a:xfrm>
        </p:grpSpPr>
        <p:sp>
          <p:nvSpPr>
            <p:cNvPr id="900" name="Google Shape;900;p122"/>
            <p:cNvSpPr/>
            <p:nvPr/>
          </p:nvSpPr>
          <p:spPr>
            <a:xfrm rot="10800000">
              <a:off x="6068530" y="5165590"/>
              <a:ext cx="6081300" cy="16824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9100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22"/>
            <p:cNvSpPr/>
            <p:nvPr/>
          </p:nvSpPr>
          <p:spPr>
            <a:xfrm rot="5400000">
              <a:off x="5146163" y="5070725"/>
              <a:ext cx="2646000" cy="890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8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22"/>
            <p:cNvSpPr/>
            <p:nvPr/>
          </p:nvSpPr>
          <p:spPr>
            <a:xfrm flipH="1" rot="-5400000">
              <a:off x="10395654" y="5070725"/>
              <a:ext cx="2646000" cy="890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33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close up of a logo&#10;&#10;Description automatically generated" id="903" name="Google Shape;903;p122"/>
          <p:cNvPicPr preferRelativeResize="0"/>
          <p:nvPr/>
        </p:nvPicPr>
        <p:blipFill rotWithShape="1">
          <a:blip r:embed="rId2">
            <a:alphaModFix amt="10000"/>
          </a:blip>
          <a:srcRect b="0" l="0" r="0" t="0"/>
          <a:stretch/>
        </p:blipFill>
        <p:spPr>
          <a:xfrm>
            <a:off x="8730462" y="205200"/>
            <a:ext cx="190615" cy="1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122"/>
          <p:cNvSpPr txBox="1"/>
          <p:nvPr>
            <p:ph idx="1" type="body"/>
          </p:nvPr>
        </p:nvSpPr>
        <p:spPr>
          <a:xfrm>
            <a:off x="302400" y="1385100"/>
            <a:ext cx="4077000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→"/>
              <a:defRPr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905" name="Google Shape;905;p122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06" name="Google Shape;906;p122"/>
          <p:cNvPicPr preferRelativeResize="0"/>
          <p:nvPr/>
        </p:nvPicPr>
        <p:blipFill rotWithShape="1">
          <a:blip r:embed="rId3">
            <a:alphaModFix/>
          </a:blip>
          <a:srcRect b="17190" l="8664" r="10132" t="18495"/>
          <a:stretch/>
        </p:blipFill>
        <p:spPr>
          <a:xfrm>
            <a:off x="4622853" y="1487862"/>
            <a:ext cx="4372959" cy="2585188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122"/>
          <p:cNvSpPr/>
          <p:nvPr>
            <p:ph idx="2" type="pic"/>
          </p:nvPr>
        </p:nvSpPr>
        <p:spPr>
          <a:xfrm>
            <a:off x="5251500" y="1700263"/>
            <a:ext cx="3186000" cy="1984500"/>
          </a:xfrm>
          <a:prstGeom prst="rect">
            <a:avLst/>
          </a:prstGeom>
          <a:gradFill>
            <a:gsLst>
              <a:gs pos="0">
                <a:srgbClr val="D8D8D8"/>
              </a:gs>
              <a:gs pos="68000">
                <a:schemeClr val="accent3"/>
              </a:gs>
              <a:gs pos="75000">
                <a:srgbClr val="A5A5A5"/>
              </a:gs>
              <a:gs pos="86000">
                <a:schemeClr val="accent3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</p:sp>
      <p:sp>
        <p:nvSpPr>
          <p:cNvPr id="908" name="Google Shape;908;p122"/>
          <p:cNvSpPr txBox="1"/>
          <p:nvPr>
            <p:ph idx="12" type="sldNum"/>
          </p:nvPr>
        </p:nvSpPr>
        <p:spPr>
          <a:xfrm>
            <a:off x="313726" y="194400"/>
            <a:ext cx="43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9" name="Google Shape;909;p122"/>
          <p:cNvSpPr txBox="1"/>
          <p:nvPr>
            <p:ph type="title"/>
          </p:nvPr>
        </p:nvSpPr>
        <p:spPr>
          <a:xfrm>
            <a:off x="302400" y="499500"/>
            <a:ext cx="85284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0" name="Google Shape;910;p122"/>
          <p:cNvSpPr txBox="1"/>
          <p:nvPr>
            <p:ph idx="3" type="body"/>
          </p:nvPr>
        </p:nvSpPr>
        <p:spPr>
          <a:xfrm>
            <a:off x="302400" y="710100"/>
            <a:ext cx="39792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il"/>
              <a:buChar char="→"/>
              <a:defRPr sz="1200"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H Image_TEXT HEAVY 10pt">
  <p:cSld name="RH Image_TEXT HEAVY 10pt"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23"/>
          <p:cNvSpPr/>
          <p:nvPr/>
        </p:nvSpPr>
        <p:spPr>
          <a:xfrm>
            <a:off x="45711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123"/>
          <p:cNvSpPr txBox="1"/>
          <p:nvPr>
            <p:ph idx="1" type="body"/>
          </p:nvPr>
        </p:nvSpPr>
        <p:spPr>
          <a:xfrm>
            <a:off x="4570673" y="0"/>
            <a:ext cx="45711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85750" lvl="0" marL="4572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ail"/>
              <a:buChar char="→"/>
              <a:defRPr b="1" i="0">
                <a:latin typeface="Sail"/>
                <a:ea typeface="Sail"/>
                <a:cs typeface="Sail"/>
                <a:sym typeface="Sail"/>
              </a:defRPr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914" name="Google Shape;914;p123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5" name="Google Shape;915;p123"/>
          <p:cNvSpPr txBox="1"/>
          <p:nvPr>
            <p:ph idx="12" type="sldNum"/>
          </p:nvPr>
        </p:nvSpPr>
        <p:spPr>
          <a:xfrm>
            <a:off x="313726" y="194400"/>
            <a:ext cx="43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16" name="Google Shape;916;p123"/>
          <p:cNvSpPr txBox="1"/>
          <p:nvPr>
            <p:ph type="title"/>
          </p:nvPr>
        </p:nvSpPr>
        <p:spPr>
          <a:xfrm>
            <a:off x="302400" y="499500"/>
            <a:ext cx="85284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7" name="Google Shape;917;p123"/>
          <p:cNvSpPr txBox="1"/>
          <p:nvPr>
            <p:ph idx="2" type="body"/>
          </p:nvPr>
        </p:nvSpPr>
        <p:spPr>
          <a:xfrm>
            <a:off x="302400" y="1399365"/>
            <a:ext cx="3977100" cy="34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ail"/>
              <a:buChar char="→"/>
              <a:defRPr sz="800"/>
            </a:lvl1pPr>
            <a:lvl2pPr indent="-2794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ail"/>
              <a:buChar char="●"/>
              <a:defRPr sz="800"/>
            </a:lvl2pPr>
            <a:lvl3pPr indent="-2794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3pPr>
            <a:lvl4pPr indent="-2794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4pPr>
            <a:lvl5pPr indent="-2667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ail"/>
              <a:buChar char="○"/>
              <a:defRPr sz="600"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918" name="Google Shape;918;p123"/>
          <p:cNvSpPr txBox="1"/>
          <p:nvPr>
            <p:ph idx="3" type="body"/>
          </p:nvPr>
        </p:nvSpPr>
        <p:spPr>
          <a:xfrm>
            <a:off x="302400" y="710100"/>
            <a:ext cx="39792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il"/>
              <a:buChar char="→"/>
              <a:defRPr sz="1200"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0"/>
          <p:cNvSpPr txBox="1"/>
          <p:nvPr>
            <p:ph type="title"/>
          </p:nvPr>
        </p:nvSpPr>
        <p:spPr>
          <a:xfrm>
            <a:off x="629840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210"/>
          <p:cNvSpPr txBox="1"/>
          <p:nvPr>
            <p:ph idx="1" type="body"/>
          </p:nvPr>
        </p:nvSpPr>
        <p:spPr>
          <a:xfrm>
            <a:off x="3887390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210"/>
          <p:cNvSpPr txBox="1"/>
          <p:nvPr>
            <p:ph idx="2" type="body"/>
          </p:nvPr>
        </p:nvSpPr>
        <p:spPr>
          <a:xfrm>
            <a:off x="629840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210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H Black Quote Block_with Commentary">
  <p:cSld name="LH Black Quote Block_with Commentary"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24"/>
          <p:cNvSpPr txBox="1"/>
          <p:nvPr>
            <p:ph idx="1" type="body"/>
          </p:nvPr>
        </p:nvSpPr>
        <p:spPr>
          <a:xfrm>
            <a:off x="4868729" y="1385100"/>
            <a:ext cx="3971700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→"/>
              <a:defRPr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921" name="Google Shape;921;p12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24"/>
          <p:cNvSpPr txBox="1"/>
          <p:nvPr>
            <p:ph type="title"/>
          </p:nvPr>
        </p:nvSpPr>
        <p:spPr>
          <a:xfrm>
            <a:off x="4868100" y="499500"/>
            <a:ext cx="39717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23" name="Google Shape;923;p124"/>
          <p:cNvSpPr txBox="1"/>
          <p:nvPr>
            <p:ph idx="2" type="body"/>
          </p:nvPr>
        </p:nvSpPr>
        <p:spPr>
          <a:xfrm>
            <a:off x="703405" y="1410891"/>
            <a:ext cx="3165300" cy="32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514350" lvl="0" marL="457200" algn="ctr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Char char="→"/>
              <a:defRPr b="0" sz="45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924" name="Google Shape;924;p124"/>
          <p:cNvSpPr txBox="1"/>
          <p:nvPr>
            <p:ph idx="3" type="body"/>
          </p:nvPr>
        </p:nvSpPr>
        <p:spPr>
          <a:xfrm>
            <a:off x="4868100" y="710100"/>
            <a:ext cx="39717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il"/>
              <a:buChar char="→"/>
              <a:defRPr sz="1200"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H Black Quote Block_with Commentary">
  <p:cSld name="RH Black Quote Block_with Commentary"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25"/>
          <p:cNvSpPr/>
          <p:nvPr/>
        </p:nvSpPr>
        <p:spPr>
          <a:xfrm>
            <a:off x="45711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25"/>
          <p:cNvSpPr txBox="1"/>
          <p:nvPr>
            <p:ph idx="1" type="body"/>
          </p:nvPr>
        </p:nvSpPr>
        <p:spPr>
          <a:xfrm>
            <a:off x="302400" y="1385100"/>
            <a:ext cx="3977100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→"/>
              <a:defRPr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928" name="Google Shape;928;p125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9" name="Google Shape;929;p125"/>
          <p:cNvSpPr txBox="1"/>
          <p:nvPr>
            <p:ph idx="12" type="sldNum"/>
          </p:nvPr>
        </p:nvSpPr>
        <p:spPr>
          <a:xfrm>
            <a:off x="313726" y="194400"/>
            <a:ext cx="43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0" name="Google Shape;930;p125"/>
          <p:cNvSpPr txBox="1"/>
          <p:nvPr>
            <p:ph type="title"/>
          </p:nvPr>
        </p:nvSpPr>
        <p:spPr>
          <a:xfrm>
            <a:off x="302400" y="499500"/>
            <a:ext cx="85284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1" name="Google Shape;931;p125"/>
          <p:cNvSpPr txBox="1"/>
          <p:nvPr>
            <p:ph idx="2" type="body"/>
          </p:nvPr>
        </p:nvSpPr>
        <p:spPr>
          <a:xfrm>
            <a:off x="5270791" y="1410891"/>
            <a:ext cx="3165300" cy="32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514350" lvl="0" marL="457200" algn="ctr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Char char="→"/>
              <a:defRPr b="0" sz="45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932" name="Google Shape;932;p125"/>
          <p:cNvSpPr txBox="1"/>
          <p:nvPr>
            <p:ph idx="3" type="body"/>
          </p:nvPr>
        </p:nvSpPr>
        <p:spPr>
          <a:xfrm>
            <a:off x="302400" y="710100"/>
            <a:ext cx="39792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il"/>
              <a:buChar char="→"/>
              <a:defRPr sz="1200"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xPhones_with Commentary 1">
  <p:cSld name="2xPhones_with Commentary_1"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 close up of a logo&#10;&#10;Description automatically generated" id="934" name="Google Shape;934;p126"/>
          <p:cNvSpPr/>
          <p:nvPr/>
        </p:nvSpPr>
        <p:spPr>
          <a:xfrm>
            <a:off x="8730462" y="205200"/>
            <a:ext cx="190615" cy="1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126"/>
          <p:cNvSpPr txBox="1"/>
          <p:nvPr>
            <p:ph idx="1" type="body"/>
          </p:nvPr>
        </p:nvSpPr>
        <p:spPr>
          <a:xfrm>
            <a:off x="302400" y="1385100"/>
            <a:ext cx="4077000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→"/>
              <a:defRPr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936" name="Google Shape;936;p126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937" name="Google Shape;937;p126"/>
          <p:cNvGrpSpPr/>
          <p:nvPr/>
        </p:nvGrpSpPr>
        <p:grpSpPr>
          <a:xfrm>
            <a:off x="4552017" y="3144694"/>
            <a:ext cx="4592001" cy="2007888"/>
            <a:chOff x="6069356" y="4192925"/>
            <a:chExt cx="6122668" cy="2677184"/>
          </a:xfrm>
        </p:grpSpPr>
        <p:sp>
          <p:nvSpPr>
            <p:cNvPr id="938" name="Google Shape;938;p126"/>
            <p:cNvSpPr/>
            <p:nvPr/>
          </p:nvSpPr>
          <p:spPr>
            <a:xfrm rot="10800000">
              <a:off x="9165359" y="5187709"/>
              <a:ext cx="1522800" cy="1682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5000">
                  <a:schemeClr val="lt1"/>
                </a:gs>
                <a:gs pos="100000">
                  <a:srgbClr val="D8D8D8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126"/>
            <p:cNvSpPr/>
            <p:nvPr/>
          </p:nvSpPr>
          <p:spPr>
            <a:xfrm flipH="1" rot="10800000">
              <a:off x="10669200" y="5187709"/>
              <a:ext cx="1522800" cy="1682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5000">
                  <a:schemeClr val="lt1"/>
                </a:gs>
                <a:gs pos="100000">
                  <a:srgbClr val="D8D8D8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126"/>
            <p:cNvSpPr/>
            <p:nvPr/>
          </p:nvSpPr>
          <p:spPr>
            <a:xfrm rot="10800000">
              <a:off x="6137110" y="5187709"/>
              <a:ext cx="1522800" cy="1682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5000">
                  <a:schemeClr val="lt1"/>
                </a:gs>
                <a:gs pos="100000">
                  <a:srgbClr val="D8D8D8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126"/>
            <p:cNvSpPr/>
            <p:nvPr/>
          </p:nvSpPr>
          <p:spPr>
            <a:xfrm flipH="1" rot="10800000">
              <a:off x="7655710" y="5187709"/>
              <a:ext cx="1522800" cy="1682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5000">
                  <a:schemeClr val="lt1"/>
                </a:gs>
                <a:gs pos="100000">
                  <a:srgbClr val="D8D8D8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126"/>
            <p:cNvSpPr/>
            <p:nvPr/>
          </p:nvSpPr>
          <p:spPr>
            <a:xfrm rot="5400000">
              <a:off x="5011706" y="5250575"/>
              <a:ext cx="2646000" cy="5307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48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126"/>
            <p:cNvSpPr/>
            <p:nvPr/>
          </p:nvSpPr>
          <p:spPr>
            <a:xfrm flipH="1" rot="-5400000">
              <a:off x="10629324" y="5276225"/>
              <a:ext cx="2646000" cy="479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33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4" name="Google Shape;944;p126"/>
          <p:cNvSpPr/>
          <p:nvPr/>
        </p:nvSpPr>
        <p:spPr>
          <a:xfrm>
            <a:off x="4889983" y="634837"/>
            <a:ext cx="1977268" cy="389258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126"/>
          <p:cNvSpPr/>
          <p:nvPr/>
        </p:nvSpPr>
        <p:spPr>
          <a:xfrm>
            <a:off x="6867912" y="623327"/>
            <a:ext cx="1976153" cy="3892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126"/>
          <p:cNvSpPr/>
          <p:nvPr>
            <p:ph idx="2" type="pic"/>
          </p:nvPr>
        </p:nvSpPr>
        <p:spPr>
          <a:xfrm>
            <a:off x="5133009" y="1037410"/>
            <a:ext cx="1530900" cy="3318900"/>
          </a:xfrm>
          <a:prstGeom prst="roundRect">
            <a:avLst>
              <a:gd fmla="val 10170" name="adj"/>
            </a:avLst>
          </a:prstGeom>
          <a:gradFill>
            <a:gsLst>
              <a:gs pos="0">
                <a:srgbClr val="D8D8D8"/>
              </a:gs>
              <a:gs pos="68000">
                <a:schemeClr val="accent3"/>
              </a:gs>
              <a:gs pos="75000">
                <a:srgbClr val="A5A5A5"/>
              </a:gs>
              <a:gs pos="86000">
                <a:schemeClr val="accent3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</p:sp>
      <p:sp>
        <p:nvSpPr>
          <p:cNvPr id="947" name="Google Shape;947;p126"/>
          <p:cNvSpPr/>
          <p:nvPr>
            <p:ph idx="3" type="pic"/>
          </p:nvPr>
        </p:nvSpPr>
        <p:spPr>
          <a:xfrm>
            <a:off x="7111225" y="1037410"/>
            <a:ext cx="1530900" cy="3318900"/>
          </a:xfrm>
          <a:prstGeom prst="roundRect">
            <a:avLst>
              <a:gd fmla="val 10170" name="adj"/>
            </a:avLst>
          </a:prstGeom>
          <a:gradFill>
            <a:gsLst>
              <a:gs pos="0">
                <a:srgbClr val="D8D8D8"/>
              </a:gs>
              <a:gs pos="68000">
                <a:schemeClr val="accent3"/>
              </a:gs>
              <a:gs pos="75000">
                <a:srgbClr val="A5A5A5"/>
              </a:gs>
              <a:gs pos="86000">
                <a:schemeClr val="accent3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</p:sp>
      <p:sp>
        <p:nvSpPr>
          <p:cNvPr id="948" name="Google Shape;948;p126"/>
          <p:cNvSpPr txBox="1"/>
          <p:nvPr>
            <p:ph idx="12" type="sldNum"/>
          </p:nvPr>
        </p:nvSpPr>
        <p:spPr>
          <a:xfrm>
            <a:off x="313726" y="194400"/>
            <a:ext cx="43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9" name="Google Shape;949;p126"/>
          <p:cNvSpPr txBox="1"/>
          <p:nvPr>
            <p:ph type="title"/>
          </p:nvPr>
        </p:nvSpPr>
        <p:spPr>
          <a:xfrm>
            <a:off x="302400" y="499500"/>
            <a:ext cx="85284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50" name="Google Shape;950;p126"/>
          <p:cNvSpPr txBox="1"/>
          <p:nvPr>
            <p:ph idx="4" type="body"/>
          </p:nvPr>
        </p:nvSpPr>
        <p:spPr>
          <a:xfrm>
            <a:off x="302400" y="710100"/>
            <a:ext cx="39792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il"/>
              <a:buChar char="→"/>
              <a:defRPr sz="1200"/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- Yellow Blocks 1" showMasterSp="0">
  <p:cSld name="Divider Slide - Yellow Blocks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27"/>
          <p:cNvSpPr txBox="1"/>
          <p:nvPr/>
        </p:nvSpPr>
        <p:spPr>
          <a:xfrm rot="-5400000">
            <a:off x="8764392" y="4752050"/>
            <a:ext cx="549300" cy="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GB" sz="5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rPr>
              <a:t>©2020 Jaywing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127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4" name="Google Shape;954;p127"/>
          <p:cNvSpPr txBox="1"/>
          <p:nvPr>
            <p:ph idx="12" type="sldNum"/>
          </p:nvPr>
        </p:nvSpPr>
        <p:spPr>
          <a:xfrm>
            <a:off x="313726" y="194400"/>
            <a:ext cx="43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descr="A close up of a logo&#10;&#10;Description automatically generated" id="955" name="Google Shape;955;p127"/>
          <p:cNvSpPr/>
          <p:nvPr/>
        </p:nvSpPr>
        <p:spPr>
          <a:xfrm>
            <a:off x="8721000" y="205200"/>
            <a:ext cx="190615" cy="1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127"/>
          <p:cNvSpPr txBox="1"/>
          <p:nvPr>
            <p:ph type="title"/>
          </p:nvPr>
        </p:nvSpPr>
        <p:spPr>
          <a:xfrm>
            <a:off x="303232" y="1405227"/>
            <a:ext cx="59400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7500" lIns="0" spcFirstLastPara="1" rIns="0" wrap="square" tIns="67500">
            <a:noAutofit/>
          </a:bodyPr>
          <a:lstStyle>
            <a:lvl1pPr lvl="0" algn="l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b="0" sz="45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57" name="Google Shape;957;p127"/>
          <p:cNvSpPr txBox="1"/>
          <p:nvPr>
            <p:ph idx="1" type="body"/>
          </p:nvPr>
        </p:nvSpPr>
        <p:spPr>
          <a:xfrm>
            <a:off x="302400" y="1891227"/>
            <a:ext cx="59493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200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il"/>
              <a:buChar char="→"/>
              <a:defRPr sz="1400"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 only_Black">
  <p:cSld name="Title &amp; Subtitle only_Blac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28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0" name="Google Shape;960;p128"/>
          <p:cNvSpPr txBox="1"/>
          <p:nvPr>
            <p:ph idx="12" type="sldNum"/>
          </p:nvPr>
        </p:nvSpPr>
        <p:spPr>
          <a:xfrm>
            <a:off x="313726" y="194400"/>
            <a:ext cx="4374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61" name="Google Shape;961;p128"/>
          <p:cNvSpPr txBox="1"/>
          <p:nvPr>
            <p:ph type="title"/>
          </p:nvPr>
        </p:nvSpPr>
        <p:spPr>
          <a:xfrm>
            <a:off x="302400" y="499500"/>
            <a:ext cx="85284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2" name="Google Shape;962;p128"/>
          <p:cNvSpPr txBox="1"/>
          <p:nvPr>
            <p:ph idx="1" type="body"/>
          </p:nvPr>
        </p:nvSpPr>
        <p:spPr>
          <a:xfrm>
            <a:off x="302399" y="710100"/>
            <a:ext cx="85356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ail"/>
              <a:buChar char="→"/>
              <a:defRPr sz="12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2pPr>
            <a:lvl3pPr indent="-317500" lvl="2" marL="1371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Page furniture only_White">
  <p:cSld name="BLANK_5"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9"/>
          <p:cNvSpPr txBox="1"/>
          <p:nvPr>
            <p:ph idx="11" type="ftr"/>
          </p:nvPr>
        </p:nvSpPr>
        <p:spPr>
          <a:xfrm>
            <a:off x="809647" y="194400"/>
            <a:ext cx="32400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5" name="Google Shape;965;p129"/>
          <p:cNvSpPr txBox="1"/>
          <p:nvPr>
            <p:ph idx="12" type="sldNum"/>
          </p:nvPr>
        </p:nvSpPr>
        <p:spPr>
          <a:xfrm>
            <a:off x="313726" y="194400"/>
            <a:ext cx="43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5A5A5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xPhones">
  <p:cSld name="2xPhones_with Commentary_2_1"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62"/>
          <p:cNvSpPr txBox="1"/>
          <p:nvPr>
            <p:ph type="title"/>
          </p:nvPr>
        </p:nvSpPr>
        <p:spPr>
          <a:xfrm>
            <a:off x="540000" y="756000"/>
            <a:ext cx="7118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sp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ed Hat Display"/>
              <a:buNone/>
              <a:defRPr b="1" sz="3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2" name="Google Shape;972;p6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3" name="Google Shape;973;p62"/>
          <p:cNvPicPr preferRelativeResize="0"/>
          <p:nvPr/>
        </p:nvPicPr>
        <p:blipFill rotWithShape="1">
          <a:blip r:embed="rId2">
            <a:alphaModFix/>
          </a:blip>
          <a:srcRect b="29517" l="0" r="0" t="0"/>
          <a:stretch/>
        </p:blipFill>
        <p:spPr>
          <a:xfrm>
            <a:off x="4668200" y="1467850"/>
            <a:ext cx="2536199" cy="3675648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62"/>
          <p:cNvSpPr/>
          <p:nvPr>
            <p:ph idx="2" type="pic"/>
          </p:nvPr>
        </p:nvSpPr>
        <p:spPr>
          <a:xfrm>
            <a:off x="4829625" y="1607625"/>
            <a:ext cx="2213400" cy="38637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  <p:pic>
        <p:nvPicPr>
          <p:cNvPr id="975" name="Google Shape;975;p62"/>
          <p:cNvPicPr preferRelativeResize="0"/>
          <p:nvPr/>
        </p:nvPicPr>
        <p:blipFill rotWithShape="1">
          <a:blip r:embed="rId2">
            <a:alphaModFix/>
          </a:blip>
          <a:srcRect b="29517" l="0" r="0" t="0"/>
          <a:stretch/>
        </p:blipFill>
        <p:spPr>
          <a:xfrm>
            <a:off x="1939600" y="1467850"/>
            <a:ext cx="2536199" cy="3675648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62"/>
          <p:cNvSpPr/>
          <p:nvPr>
            <p:ph idx="3" type="pic"/>
          </p:nvPr>
        </p:nvSpPr>
        <p:spPr>
          <a:xfrm>
            <a:off x="2101000" y="1607625"/>
            <a:ext cx="2213400" cy="3863700"/>
          </a:xfrm>
          <a:prstGeom prst="roundRect">
            <a:avLst>
              <a:gd fmla="val 9266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2901">
          <p15:clr>
            <a:srgbClr val="E46962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: Dark (B Corp)">
  <p:cSld name="SECTION_HEADER_2"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B24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130"/>
          <p:cNvSpPr/>
          <p:nvPr/>
        </p:nvSpPr>
        <p:spPr>
          <a:xfrm>
            <a:off x="4392000" y="1249994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130"/>
          <p:cNvSpPr txBox="1"/>
          <p:nvPr>
            <p:ph type="title"/>
          </p:nvPr>
        </p:nvSpPr>
        <p:spPr>
          <a:xfrm>
            <a:off x="1308600" y="1824629"/>
            <a:ext cx="65268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60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81" name="Google Shape;981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8305" y="4080430"/>
            <a:ext cx="424688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4080430"/>
            <a:ext cx="1142999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7350" y="814992"/>
            <a:ext cx="1109299" cy="2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  <p15:guide id="7" orient="horz" pos="1716">
          <p15:clr>
            <a:srgbClr val="E46962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: Light (B Corp)">
  <p:cSld name="SECTION_HEADER_1_3"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1"/>
          <p:cNvSpPr/>
          <p:nvPr/>
        </p:nvSpPr>
        <p:spPr>
          <a:xfrm>
            <a:off x="4392000" y="1249994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131"/>
          <p:cNvSpPr txBox="1"/>
          <p:nvPr>
            <p:ph type="title"/>
          </p:nvPr>
        </p:nvSpPr>
        <p:spPr>
          <a:xfrm>
            <a:off x="1308600" y="1824629"/>
            <a:ext cx="65268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60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87" name="Google Shape;987;p131"/>
          <p:cNvPicPr preferRelativeResize="0"/>
          <p:nvPr/>
        </p:nvPicPr>
        <p:blipFill rotWithShape="1">
          <a:blip r:embed="rId2">
            <a:alphaModFix/>
          </a:blip>
          <a:srcRect b="0" l="287" r="297" t="0"/>
          <a:stretch/>
        </p:blipFill>
        <p:spPr>
          <a:xfrm>
            <a:off x="8338305" y="349925"/>
            <a:ext cx="424688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131"/>
          <p:cNvPicPr preferRelativeResize="0"/>
          <p:nvPr/>
        </p:nvPicPr>
        <p:blipFill rotWithShape="1">
          <a:blip r:embed="rId3">
            <a:alphaModFix/>
          </a:blip>
          <a:srcRect b="0" l="199" r="189" t="0"/>
          <a:stretch/>
        </p:blipFill>
        <p:spPr>
          <a:xfrm>
            <a:off x="381000" y="349924"/>
            <a:ext cx="1142999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Heading">
  <p:cSld name="SECTION_HEADER_1_2"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132"/>
          <p:cNvSpPr txBox="1"/>
          <p:nvPr>
            <p:ph type="title"/>
          </p:nvPr>
        </p:nvSpPr>
        <p:spPr>
          <a:xfrm>
            <a:off x="1308600" y="1712960"/>
            <a:ext cx="65268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60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92" name="Google Shape;992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132"/>
          <p:cNvSpPr/>
          <p:nvPr/>
        </p:nvSpPr>
        <p:spPr>
          <a:xfrm>
            <a:off x="4392000" y="1249994"/>
            <a:ext cx="360000" cy="28800"/>
          </a:xfrm>
          <a:prstGeom prst="rect">
            <a:avLst/>
          </a:prstGeom>
          <a:solidFill>
            <a:srgbClr val="24B6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1"/>
          <p:cNvSpPr txBox="1"/>
          <p:nvPr>
            <p:ph type="title"/>
          </p:nvPr>
        </p:nvSpPr>
        <p:spPr>
          <a:xfrm>
            <a:off x="629840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211"/>
          <p:cNvSpPr/>
          <p:nvPr>
            <p:ph idx="2" type="pic"/>
          </p:nvPr>
        </p:nvSpPr>
        <p:spPr>
          <a:xfrm>
            <a:off x="3887390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211"/>
          <p:cNvSpPr txBox="1"/>
          <p:nvPr>
            <p:ph idx="1" type="body"/>
          </p:nvPr>
        </p:nvSpPr>
        <p:spPr>
          <a:xfrm>
            <a:off x="629840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211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Heading Green">
  <p:cSld name="SECTION_HEADER_1_2_3"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133"/>
          <p:cNvSpPr txBox="1"/>
          <p:nvPr>
            <p:ph type="title"/>
          </p:nvPr>
        </p:nvSpPr>
        <p:spPr>
          <a:xfrm>
            <a:off x="1308600" y="1712960"/>
            <a:ext cx="65268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60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97" name="Google Shape;997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 Cover">
  <p:cSld name="CUSTOM_2"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134"/>
          <p:cNvSpPr/>
          <p:nvPr/>
        </p:nvSpPr>
        <p:spPr>
          <a:xfrm>
            <a:off x="4392000" y="1249994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1" name="Google Shape;1001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7350" y="814992"/>
            <a:ext cx="1109299" cy="2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134"/>
          <p:cNvSpPr txBox="1"/>
          <p:nvPr/>
        </p:nvSpPr>
        <p:spPr>
          <a:xfrm>
            <a:off x="540000" y="3870475"/>
            <a:ext cx="2688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sng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hello@impression.co.uk</a:t>
            </a:r>
            <a:endParaRPr b="0" i="0" sz="1000" u="sng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3" name="Google Shape;1003;p134"/>
          <p:cNvSpPr txBox="1"/>
          <p:nvPr/>
        </p:nvSpPr>
        <p:spPr>
          <a:xfrm>
            <a:off x="5916000" y="3870475"/>
            <a:ext cx="2688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01158 242 212</a:t>
            </a:r>
            <a:endParaRPr b="1" i="0" sz="10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04" name="Google Shape;1004;p134"/>
          <p:cNvSpPr txBox="1"/>
          <p:nvPr/>
        </p:nvSpPr>
        <p:spPr>
          <a:xfrm>
            <a:off x="1468200" y="1825200"/>
            <a:ext cx="62076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GB" sz="60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Thank you</a:t>
            </a:r>
            <a:endParaRPr b="1" i="0" sz="60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i="0" sz="6000" u="sng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05" name="Google Shape;1005;p134"/>
          <p:cNvSpPr txBox="1"/>
          <p:nvPr/>
        </p:nvSpPr>
        <p:spPr>
          <a:xfrm>
            <a:off x="2813700" y="2717132"/>
            <a:ext cx="35166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6" name="Google Shape;1006;p134"/>
          <p:cNvSpPr txBox="1"/>
          <p:nvPr>
            <p:ph idx="1" type="subTitle"/>
          </p:nvPr>
        </p:nvSpPr>
        <p:spPr>
          <a:xfrm>
            <a:off x="2556000" y="2682253"/>
            <a:ext cx="4032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 Cover - Addresses">
  <p:cSld name="CUSTOM_2_1"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135"/>
          <p:cNvSpPr/>
          <p:nvPr/>
        </p:nvSpPr>
        <p:spPr>
          <a:xfrm>
            <a:off x="4392000" y="1249994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0" name="Google Shape;1010;p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7350" y="814992"/>
            <a:ext cx="1109299" cy="2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135"/>
          <p:cNvSpPr txBox="1"/>
          <p:nvPr/>
        </p:nvSpPr>
        <p:spPr>
          <a:xfrm>
            <a:off x="1468200" y="1825200"/>
            <a:ext cx="62076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GB" sz="60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Thank you</a:t>
            </a:r>
            <a:endParaRPr b="1" i="0" sz="60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i="0" sz="6000" u="sng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12" name="Google Shape;1012;p135"/>
          <p:cNvSpPr txBox="1"/>
          <p:nvPr/>
        </p:nvSpPr>
        <p:spPr>
          <a:xfrm>
            <a:off x="2813700" y="2717132"/>
            <a:ext cx="35166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3" name="Google Shape;1013;p135"/>
          <p:cNvSpPr txBox="1"/>
          <p:nvPr/>
        </p:nvSpPr>
        <p:spPr>
          <a:xfrm>
            <a:off x="540000" y="3701095"/>
            <a:ext cx="2412000" cy="8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NOTTINGHAM</a:t>
            </a:r>
            <a:endParaRPr b="1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Fothergill House, 16 King Street</a:t>
            </a:r>
            <a:endParaRPr b="0" i="0" sz="900" u="none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Nottingham, NG1 2AS</a:t>
            </a:r>
            <a:endParaRPr b="0" i="0" sz="900" u="none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01158 242 212 </a:t>
            </a:r>
            <a:endParaRPr b="0" i="0" sz="900" u="none" cap="none" strike="noStrike">
              <a:solidFill>
                <a:srgbClr val="FAB7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4" name="Google Shape;1014;p135"/>
          <p:cNvSpPr txBox="1"/>
          <p:nvPr/>
        </p:nvSpPr>
        <p:spPr>
          <a:xfrm>
            <a:off x="3366000" y="3701095"/>
            <a:ext cx="2412000" cy="8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LONDON</a:t>
            </a:r>
            <a:endParaRPr b="1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Runway East Borough Market, </a:t>
            </a:r>
            <a:endParaRPr b="0" i="0" sz="900" u="none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 St Thomas Street, London, SE1 9RS</a:t>
            </a:r>
            <a:endParaRPr b="0" i="0" sz="900" u="none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0207 112 8148</a:t>
            </a:r>
            <a:endParaRPr b="0" i="0" sz="900" u="none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5" name="Google Shape;1015;p135"/>
          <p:cNvSpPr txBox="1"/>
          <p:nvPr/>
        </p:nvSpPr>
        <p:spPr>
          <a:xfrm>
            <a:off x="6192000" y="3701095"/>
            <a:ext cx="2412000" cy="8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MANCHESTER</a:t>
            </a:r>
            <a:endParaRPr b="1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Beehive Mill, Jersey St, Ancoats, </a:t>
            </a:r>
            <a:endParaRPr b="0" i="0" sz="900" u="none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B7BFD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Manchester, M4 6JG</a:t>
            </a:r>
            <a:endParaRPr b="0" i="0" sz="900" u="none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0161 4648244</a:t>
            </a:r>
            <a:endParaRPr b="0" i="0" sz="900" u="none" cap="none" strike="noStrike">
              <a:solidFill>
                <a:srgbClr val="B7BFD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6" name="Google Shape;1016;p135"/>
          <p:cNvSpPr txBox="1"/>
          <p:nvPr/>
        </p:nvSpPr>
        <p:spPr>
          <a:xfrm>
            <a:off x="3072000" y="2690809"/>
            <a:ext cx="3000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sng" cap="none" strike="noStrike">
                <a:solidFill>
                  <a:srgbClr val="FAB72D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hello@impressiondigital.com</a:t>
            </a:r>
            <a:endParaRPr b="1" i="0" sz="2000" u="none" cap="none" strike="noStrike">
              <a:solidFill>
                <a:srgbClr val="FAB72D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Heading">
  <p:cSld name="SECTION_HEADER_1_2_2"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36"/>
          <p:cNvSpPr txBox="1"/>
          <p:nvPr>
            <p:ph type="title"/>
          </p:nvPr>
        </p:nvSpPr>
        <p:spPr>
          <a:xfrm>
            <a:off x="1308600" y="1712960"/>
            <a:ext cx="65268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6000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9" name="Google Shape;1019;p136"/>
          <p:cNvSpPr/>
          <p:nvPr/>
        </p:nvSpPr>
        <p:spPr>
          <a:xfrm>
            <a:off x="4392000" y="1249994"/>
            <a:ext cx="360000" cy="28800"/>
          </a:xfrm>
          <a:prstGeom prst="rect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0" name="Google Shape;1020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-Cover">
  <p:cSld name="SECTION_HEADER_1_2_1"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" name="Google Shape;1022;p137"/>
          <p:cNvPicPr preferRelativeResize="0"/>
          <p:nvPr/>
        </p:nvPicPr>
        <p:blipFill rotWithShape="1">
          <a:blip r:embed="rId2">
            <a:alphaModFix/>
          </a:blip>
          <a:srcRect b="9845" l="206" r="1435" t="44485"/>
          <a:stretch/>
        </p:blipFill>
        <p:spPr>
          <a:xfrm>
            <a:off x="0" y="0"/>
            <a:ext cx="9144000" cy="2833778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137"/>
          <p:cNvSpPr/>
          <p:nvPr/>
        </p:nvSpPr>
        <p:spPr>
          <a:xfrm>
            <a:off x="0" y="586450"/>
            <a:ext cx="9144000" cy="22491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1B2443">
                  <a:alpha val="55294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137"/>
          <p:cNvSpPr/>
          <p:nvPr/>
        </p:nvSpPr>
        <p:spPr>
          <a:xfrm>
            <a:off x="540000" y="1678229"/>
            <a:ext cx="8064000" cy="21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5" name="Google Shape;1025;p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37"/>
          <p:cNvSpPr txBox="1"/>
          <p:nvPr>
            <p:ph type="title"/>
          </p:nvPr>
        </p:nvSpPr>
        <p:spPr>
          <a:xfrm>
            <a:off x="1308600" y="2317369"/>
            <a:ext cx="6526800" cy="13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53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7" name="Google Shape;1027;p137"/>
          <p:cNvSpPr txBox="1"/>
          <p:nvPr>
            <p:ph idx="2" type="title"/>
          </p:nvPr>
        </p:nvSpPr>
        <p:spPr>
          <a:xfrm>
            <a:off x="1308600" y="3062371"/>
            <a:ext cx="65268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rgbClr val="81818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8" name="Google Shape;1028;p137"/>
          <p:cNvSpPr/>
          <p:nvPr/>
        </p:nvSpPr>
        <p:spPr>
          <a:xfrm>
            <a:off x="4392000" y="2123494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: 3 Speakers">
  <p:cSld name="SECTION_HEADER_1_1"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38"/>
          <p:cNvSpPr/>
          <p:nvPr/>
        </p:nvSpPr>
        <p:spPr>
          <a:xfrm>
            <a:off x="0" y="0"/>
            <a:ext cx="4859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138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2" name="Google Shape;1032;p138"/>
          <p:cNvGrpSpPr/>
          <p:nvPr/>
        </p:nvGrpSpPr>
        <p:grpSpPr>
          <a:xfrm rot="10800000">
            <a:off x="3779700" y="4063488"/>
            <a:ext cx="1080000" cy="1080000"/>
            <a:chOff x="861225" y="1142925"/>
            <a:chExt cx="432000" cy="432000"/>
          </a:xfrm>
        </p:grpSpPr>
        <p:sp>
          <p:nvSpPr>
            <p:cNvPr id="1033" name="Google Shape;1033;p138"/>
            <p:cNvSpPr/>
            <p:nvPr/>
          </p:nvSpPr>
          <p:spPr>
            <a:xfrm rot="5400000">
              <a:off x="1077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38"/>
            <p:cNvSpPr/>
            <p:nvPr/>
          </p:nvSpPr>
          <p:spPr>
            <a:xfrm rot="5400000">
              <a:off x="861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38"/>
            <p:cNvSpPr/>
            <p:nvPr/>
          </p:nvSpPr>
          <p:spPr>
            <a:xfrm rot="5400000">
              <a:off x="1077225" y="1142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6" name="Google Shape;1036;p138"/>
          <p:cNvSpPr txBox="1"/>
          <p:nvPr>
            <p:ph type="title"/>
          </p:nvPr>
        </p:nvSpPr>
        <p:spPr>
          <a:xfrm>
            <a:off x="539600" y="1728000"/>
            <a:ext cx="4032300" cy="19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7" name="Google Shape;1037;p138"/>
          <p:cNvSpPr txBox="1"/>
          <p:nvPr>
            <p:ph idx="2" type="title"/>
          </p:nvPr>
        </p:nvSpPr>
        <p:spPr>
          <a:xfrm>
            <a:off x="539600" y="756000"/>
            <a:ext cx="4032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8" name="Google Shape;1038;p138"/>
          <p:cNvSpPr txBox="1"/>
          <p:nvPr>
            <p:ph idx="1" type="subTitle"/>
          </p:nvPr>
        </p:nvSpPr>
        <p:spPr>
          <a:xfrm>
            <a:off x="6452975" y="1586563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39" name="Google Shape;1039;p138"/>
          <p:cNvSpPr/>
          <p:nvPr/>
        </p:nvSpPr>
        <p:spPr>
          <a:xfrm>
            <a:off x="5400575" y="1134848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0" name="Google Shape;1040;p138"/>
          <p:cNvCxnSpPr/>
          <p:nvPr/>
        </p:nvCxnSpPr>
        <p:spPr>
          <a:xfrm>
            <a:off x="5399700" y="2187248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041" name="Google Shape;1041;p138"/>
          <p:cNvSpPr/>
          <p:nvPr/>
        </p:nvSpPr>
        <p:spPr>
          <a:xfrm>
            <a:off x="5400575" y="2339648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2" name="Google Shape;1042;p138"/>
          <p:cNvCxnSpPr/>
          <p:nvPr/>
        </p:nvCxnSpPr>
        <p:spPr>
          <a:xfrm>
            <a:off x="5399700" y="3397301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043" name="Google Shape;1043;p138"/>
          <p:cNvSpPr/>
          <p:nvPr/>
        </p:nvSpPr>
        <p:spPr>
          <a:xfrm>
            <a:off x="5400575" y="3549701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38"/>
          <p:cNvSpPr txBox="1"/>
          <p:nvPr>
            <p:ph idx="3" type="subTitle"/>
          </p:nvPr>
        </p:nvSpPr>
        <p:spPr>
          <a:xfrm>
            <a:off x="6452975" y="134583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045" name="Google Shape;1045;p138"/>
          <p:cNvSpPr txBox="1"/>
          <p:nvPr>
            <p:ph idx="4" type="subTitle"/>
          </p:nvPr>
        </p:nvSpPr>
        <p:spPr>
          <a:xfrm>
            <a:off x="6452975" y="279397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46" name="Google Shape;1046;p138"/>
          <p:cNvSpPr txBox="1"/>
          <p:nvPr>
            <p:ph idx="5" type="subTitle"/>
          </p:nvPr>
        </p:nvSpPr>
        <p:spPr>
          <a:xfrm>
            <a:off x="6452975" y="255325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047" name="Google Shape;1047;p138"/>
          <p:cNvSpPr txBox="1"/>
          <p:nvPr>
            <p:ph idx="6" type="subTitle"/>
          </p:nvPr>
        </p:nvSpPr>
        <p:spPr>
          <a:xfrm>
            <a:off x="6452975" y="400405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48" name="Google Shape;1048;p138"/>
          <p:cNvSpPr txBox="1"/>
          <p:nvPr>
            <p:ph idx="7" type="subTitle"/>
          </p:nvPr>
        </p:nvSpPr>
        <p:spPr>
          <a:xfrm>
            <a:off x="6452975" y="376332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049" name="Google Shape;1049;p138"/>
          <p:cNvSpPr txBox="1"/>
          <p:nvPr>
            <p:ph idx="8" type="subTitle"/>
          </p:nvPr>
        </p:nvSpPr>
        <p:spPr>
          <a:xfrm>
            <a:off x="5400575" y="77400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050" name="Google Shape;1050;p1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: 2 Speakers">
  <p:cSld name="SECTION_HEADER_1_1_2"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39"/>
          <p:cNvSpPr/>
          <p:nvPr/>
        </p:nvSpPr>
        <p:spPr>
          <a:xfrm>
            <a:off x="0" y="0"/>
            <a:ext cx="4859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139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4" name="Google Shape;1054;p139"/>
          <p:cNvGrpSpPr/>
          <p:nvPr/>
        </p:nvGrpSpPr>
        <p:grpSpPr>
          <a:xfrm rot="10800000">
            <a:off x="3779700" y="4063488"/>
            <a:ext cx="1080000" cy="1080000"/>
            <a:chOff x="861225" y="1142925"/>
            <a:chExt cx="432000" cy="432000"/>
          </a:xfrm>
        </p:grpSpPr>
        <p:sp>
          <p:nvSpPr>
            <p:cNvPr id="1055" name="Google Shape;1055;p139"/>
            <p:cNvSpPr/>
            <p:nvPr/>
          </p:nvSpPr>
          <p:spPr>
            <a:xfrm rot="5400000">
              <a:off x="1077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39"/>
            <p:cNvSpPr/>
            <p:nvPr/>
          </p:nvSpPr>
          <p:spPr>
            <a:xfrm rot="5400000">
              <a:off x="861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39"/>
            <p:cNvSpPr/>
            <p:nvPr/>
          </p:nvSpPr>
          <p:spPr>
            <a:xfrm rot="5400000">
              <a:off x="1077225" y="1142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8" name="Google Shape;1058;p139"/>
          <p:cNvSpPr txBox="1"/>
          <p:nvPr>
            <p:ph type="title"/>
          </p:nvPr>
        </p:nvSpPr>
        <p:spPr>
          <a:xfrm>
            <a:off x="539600" y="1728000"/>
            <a:ext cx="4032300" cy="19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59" name="Google Shape;1059;p139"/>
          <p:cNvSpPr txBox="1"/>
          <p:nvPr>
            <p:ph idx="2" type="title"/>
          </p:nvPr>
        </p:nvSpPr>
        <p:spPr>
          <a:xfrm>
            <a:off x="539600" y="756000"/>
            <a:ext cx="4032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0" name="Google Shape;1060;p139"/>
          <p:cNvSpPr txBox="1"/>
          <p:nvPr>
            <p:ph idx="1" type="subTitle"/>
          </p:nvPr>
        </p:nvSpPr>
        <p:spPr>
          <a:xfrm>
            <a:off x="6452975" y="1586563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1" name="Google Shape;1061;p139"/>
          <p:cNvSpPr/>
          <p:nvPr/>
        </p:nvSpPr>
        <p:spPr>
          <a:xfrm>
            <a:off x="5400575" y="1134848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2" name="Google Shape;1062;p139"/>
          <p:cNvCxnSpPr/>
          <p:nvPr/>
        </p:nvCxnSpPr>
        <p:spPr>
          <a:xfrm>
            <a:off x="5399700" y="2187248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063" name="Google Shape;1063;p139"/>
          <p:cNvSpPr/>
          <p:nvPr/>
        </p:nvSpPr>
        <p:spPr>
          <a:xfrm>
            <a:off x="5400575" y="2339648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139"/>
          <p:cNvSpPr txBox="1"/>
          <p:nvPr>
            <p:ph idx="3" type="subTitle"/>
          </p:nvPr>
        </p:nvSpPr>
        <p:spPr>
          <a:xfrm>
            <a:off x="6452975" y="134583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065" name="Google Shape;1065;p139"/>
          <p:cNvSpPr txBox="1"/>
          <p:nvPr>
            <p:ph idx="4" type="subTitle"/>
          </p:nvPr>
        </p:nvSpPr>
        <p:spPr>
          <a:xfrm>
            <a:off x="6452975" y="279397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6" name="Google Shape;1066;p139"/>
          <p:cNvSpPr txBox="1"/>
          <p:nvPr>
            <p:ph idx="5" type="subTitle"/>
          </p:nvPr>
        </p:nvSpPr>
        <p:spPr>
          <a:xfrm>
            <a:off x="6452975" y="255325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067" name="Google Shape;1067;p139"/>
          <p:cNvSpPr txBox="1"/>
          <p:nvPr>
            <p:ph idx="6" type="subTitle"/>
          </p:nvPr>
        </p:nvSpPr>
        <p:spPr>
          <a:xfrm>
            <a:off x="5400575" y="77400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068" name="Google Shape;1068;p1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: 5 Speakers">
  <p:cSld name="SECTION_HEADER_1_1_1"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0"/>
          <p:cNvSpPr/>
          <p:nvPr/>
        </p:nvSpPr>
        <p:spPr>
          <a:xfrm>
            <a:off x="0" y="0"/>
            <a:ext cx="4859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140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2" name="Google Shape;1072;p140"/>
          <p:cNvGrpSpPr/>
          <p:nvPr/>
        </p:nvGrpSpPr>
        <p:grpSpPr>
          <a:xfrm rot="10800000">
            <a:off x="3779700" y="4063488"/>
            <a:ext cx="1080000" cy="1080000"/>
            <a:chOff x="861225" y="1142925"/>
            <a:chExt cx="432000" cy="432000"/>
          </a:xfrm>
        </p:grpSpPr>
        <p:sp>
          <p:nvSpPr>
            <p:cNvPr id="1073" name="Google Shape;1073;p140"/>
            <p:cNvSpPr/>
            <p:nvPr/>
          </p:nvSpPr>
          <p:spPr>
            <a:xfrm rot="5400000">
              <a:off x="1077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40"/>
            <p:cNvSpPr/>
            <p:nvPr/>
          </p:nvSpPr>
          <p:spPr>
            <a:xfrm rot="5400000">
              <a:off x="861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40"/>
            <p:cNvSpPr/>
            <p:nvPr/>
          </p:nvSpPr>
          <p:spPr>
            <a:xfrm rot="5400000">
              <a:off x="1077225" y="1142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6" name="Google Shape;1076;p140"/>
          <p:cNvSpPr txBox="1"/>
          <p:nvPr>
            <p:ph type="title"/>
          </p:nvPr>
        </p:nvSpPr>
        <p:spPr>
          <a:xfrm>
            <a:off x="539600" y="1728000"/>
            <a:ext cx="4032300" cy="19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7" name="Google Shape;1077;p140"/>
          <p:cNvSpPr txBox="1"/>
          <p:nvPr>
            <p:ph idx="2" type="title"/>
          </p:nvPr>
        </p:nvSpPr>
        <p:spPr>
          <a:xfrm>
            <a:off x="539600" y="756000"/>
            <a:ext cx="4032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8" name="Google Shape;1078;p140"/>
          <p:cNvSpPr txBox="1"/>
          <p:nvPr>
            <p:ph idx="1" type="subTitle"/>
          </p:nvPr>
        </p:nvSpPr>
        <p:spPr>
          <a:xfrm>
            <a:off x="6020975" y="1371723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79" name="Google Shape;1079;p140"/>
          <p:cNvSpPr txBox="1"/>
          <p:nvPr>
            <p:ph idx="3" type="subTitle"/>
          </p:nvPr>
        </p:nvSpPr>
        <p:spPr>
          <a:xfrm>
            <a:off x="6020975" y="113788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080" name="Google Shape;1080;p140"/>
          <p:cNvSpPr/>
          <p:nvPr/>
        </p:nvSpPr>
        <p:spPr>
          <a:xfrm>
            <a:off x="5400575" y="1128800"/>
            <a:ext cx="468000" cy="468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1" name="Google Shape;1081;p140"/>
          <p:cNvCxnSpPr/>
          <p:nvPr/>
        </p:nvCxnSpPr>
        <p:spPr>
          <a:xfrm>
            <a:off x="5399700" y="1733676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082" name="Google Shape;1082;p140"/>
          <p:cNvSpPr/>
          <p:nvPr/>
        </p:nvSpPr>
        <p:spPr>
          <a:xfrm>
            <a:off x="5400575" y="1867933"/>
            <a:ext cx="468000" cy="468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3" name="Google Shape;1083;p140"/>
          <p:cNvCxnSpPr/>
          <p:nvPr/>
        </p:nvCxnSpPr>
        <p:spPr>
          <a:xfrm>
            <a:off x="5399700" y="2474435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084" name="Google Shape;1084;p140"/>
          <p:cNvSpPr/>
          <p:nvPr/>
        </p:nvSpPr>
        <p:spPr>
          <a:xfrm>
            <a:off x="5400575" y="2608692"/>
            <a:ext cx="468000" cy="468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5" name="Google Shape;1085;p140"/>
          <p:cNvCxnSpPr/>
          <p:nvPr/>
        </p:nvCxnSpPr>
        <p:spPr>
          <a:xfrm>
            <a:off x="5399700" y="3206755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086" name="Google Shape;1086;p140"/>
          <p:cNvSpPr/>
          <p:nvPr/>
        </p:nvSpPr>
        <p:spPr>
          <a:xfrm>
            <a:off x="5400575" y="3341012"/>
            <a:ext cx="468000" cy="468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7" name="Google Shape;1087;p140"/>
          <p:cNvCxnSpPr/>
          <p:nvPr/>
        </p:nvCxnSpPr>
        <p:spPr>
          <a:xfrm>
            <a:off x="5399700" y="3947513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088" name="Google Shape;1088;p140"/>
          <p:cNvSpPr/>
          <p:nvPr/>
        </p:nvSpPr>
        <p:spPr>
          <a:xfrm>
            <a:off x="5400575" y="4087818"/>
            <a:ext cx="468000" cy="468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140"/>
          <p:cNvSpPr txBox="1"/>
          <p:nvPr>
            <p:ph idx="4" type="subTitle"/>
          </p:nvPr>
        </p:nvSpPr>
        <p:spPr>
          <a:xfrm>
            <a:off x="6020975" y="2119511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0" name="Google Shape;1090;p140"/>
          <p:cNvSpPr txBox="1"/>
          <p:nvPr>
            <p:ph idx="5" type="subTitle"/>
          </p:nvPr>
        </p:nvSpPr>
        <p:spPr>
          <a:xfrm>
            <a:off x="6020975" y="187880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091" name="Google Shape;1091;p140"/>
          <p:cNvSpPr txBox="1"/>
          <p:nvPr>
            <p:ph idx="6" type="subTitle"/>
          </p:nvPr>
        </p:nvSpPr>
        <p:spPr>
          <a:xfrm>
            <a:off x="6020975" y="285604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2" name="Google Shape;1092;p140"/>
          <p:cNvSpPr txBox="1"/>
          <p:nvPr>
            <p:ph idx="7" type="subTitle"/>
          </p:nvPr>
        </p:nvSpPr>
        <p:spPr>
          <a:xfrm>
            <a:off x="6020975" y="261532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093" name="Google Shape;1093;p140"/>
          <p:cNvSpPr txBox="1"/>
          <p:nvPr>
            <p:ph idx="8" type="subTitle"/>
          </p:nvPr>
        </p:nvSpPr>
        <p:spPr>
          <a:xfrm>
            <a:off x="6020975" y="360804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4" name="Google Shape;1094;p140"/>
          <p:cNvSpPr txBox="1"/>
          <p:nvPr>
            <p:ph idx="9" type="subTitle"/>
          </p:nvPr>
        </p:nvSpPr>
        <p:spPr>
          <a:xfrm>
            <a:off x="6020975" y="336732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095" name="Google Shape;1095;p140"/>
          <p:cNvSpPr txBox="1"/>
          <p:nvPr>
            <p:ph idx="13" type="subTitle"/>
          </p:nvPr>
        </p:nvSpPr>
        <p:spPr>
          <a:xfrm>
            <a:off x="6020975" y="434544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6" name="Google Shape;1096;p140"/>
          <p:cNvSpPr txBox="1"/>
          <p:nvPr>
            <p:ph idx="14" type="subTitle"/>
          </p:nvPr>
        </p:nvSpPr>
        <p:spPr>
          <a:xfrm>
            <a:off x="6020975" y="4104725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097" name="Google Shape;1097;p140"/>
          <p:cNvSpPr txBox="1"/>
          <p:nvPr>
            <p:ph idx="15" type="subTitle"/>
          </p:nvPr>
        </p:nvSpPr>
        <p:spPr>
          <a:xfrm>
            <a:off x="5400575" y="77400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098" name="Google Shape;1098;p1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8" y="4427314"/>
            <a:ext cx="828000" cy="1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: 6 Speakers ">
  <p:cSld name="SECTION_HEADER_1_1_1_4"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41"/>
          <p:cNvSpPr/>
          <p:nvPr/>
        </p:nvSpPr>
        <p:spPr>
          <a:xfrm>
            <a:off x="0" y="0"/>
            <a:ext cx="4859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141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2" name="Google Shape;1102;p141"/>
          <p:cNvGrpSpPr/>
          <p:nvPr/>
        </p:nvGrpSpPr>
        <p:grpSpPr>
          <a:xfrm rot="10800000">
            <a:off x="3779700" y="4063488"/>
            <a:ext cx="1080000" cy="1080000"/>
            <a:chOff x="861225" y="1142925"/>
            <a:chExt cx="432000" cy="432000"/>
          </a:xfrm>
        </p:grpSpPr>
        <p:sp>
          <p:nvSpPr>
            <p:cNvPr id="1103" name="Google Shape;1103;p141"/>
            <p:cNvSpPr/>
            <p:nvPr/>
          </p:nvSpPr>
          <p:spPr>
            <a:xfrm rot="5400000">
              <a:off x="1077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141"/>
            <p:cNvSpPr/>
            <p:nvPr/>
          </p:nvSpPr>
          <p:spPr>
            <a:xfrm rot="5400000">
              <a:off x="861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41"/>
            <p:cNvSpPr/>
            <p:nvPr/>
          </p:nvSpPr>
          <p:spPr>
            <a:xfrm rot="5400000">
              <a:off x="1077225" y="1142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6" name="Google Shape;1106;p141"/>
          <p:cNvSpPr txBox="1"/>
          <p:nvPr>
            <p:ph type="title"/>
          </p:nvPr>
        </p:nvSpPr>
        <p:spPr>
          <a:xfrm>
            <a:off x="539600" y="1728000"/>
            <a:ext cx="4032300" cy="19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7" name="Google Shape;1107;p141"/>
          <p:cNvSpPr txBox="1"/>
          <p:nvPr>
            <p:ph idx="2" type="title"/>
          </p:nvPr>
        </p:nvSpPr>
        <p:spPr>
          <a:xfrm>
            <a:off x="539600" y="756000"/>
            <a:ext cx="4032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8" name="Google Shape;1108;p141"/>
          <p:cNvSpPr txBox="1"/>
          <p:nvPr>
            <p:ph idx="1" type="subTitle"/>
          </p:nvPr>
        </p:nvSpPr>
        <p:spPr>
          <a:xfrm>
            <a:off x="6020975" y="1131467"/>
            <a:ext cx="22095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09" name="Google Shape;1109;p141"/>
          <p:cNvSpPr txBox="1"/>
          <p:nvPr>
            <p:ph idx="3" type="subTitle"/>
          </p:nvPr>
        </p:nvSpPr>
        <p:spPr>
          <a:xfrm>
            <a:off x="6020975" y="915115"/>
            <a:ext cx="2901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110" name="Google Shape;1110;p141"/>
          <p:cNvSpPr/>
          <p:nvPr/>
        </p:nvSpPr>
        <p:spPr>
          <a:xfrm>
            <a:off x="5400575" y="894368"/>
            <a:ext cx="432000" cy="432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1" name="Google Shape;1111;p141"/>
          <p:cNvCxnSpPr/>
          <p:nvPr/>
        </p:nvCxnSpPr>
        <p:spPr>
          <a:xfrm>
            <a:off x="5399700" y="1431728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112" name="Google Shape;1112;p141"/>
          <p:cNvSpPr txBox="1"/>
          <p:nvPr>
            <p:ph idx="4" type="subTitle"/>
          </p:nvPr>
        </p:nvSpPr>
        <p:spPr>
          <a:xfrm>
            <a:off x="5400575" y="543518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113" name="Google Shape;1113;p1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8" y="4427314"/>
            <a:ext cx="828000" cy="1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141"/>
          <p:cNvSpPr txBox="1"/>
          <p:nvPr>
            <p:ph idx="5" type="subTitle"/>
          </p:nvPr>
        </p:nvSpPr>
        <p:spPr>
          <a:xfrm>
            <a:off x="6020975" y="1774183"/>
            <a:ext cx="22095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15" name="Google Shape;1115;p141"/>
          <p:cNvSpPr txBox="1"/>
          <p:nvPr>
            <p:ph idx="6" type="subTitle"/>
          </p:nvPr>
        </p:nvSpPr>
        <p:spPr>
          <a:xfrm>
            <a:off x="6020975" y="1557831"/>
            <a:ext cx="2901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116" name="Google Shape;1116;p141"/>
          <p:cNvSpPr/>
          <p:nvPr/>
        </p:nvSpPr>
        <p:spPr>
          <a:xfrm>
            <a:off x="5400575" y="1537085"/>
            <a:ext cx="432000" cy="432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7" name="Google Shape;1117;p141"/>
          <p:cNvCxnSpPr/>
          <p:nvPr/>
        </p:nvCxnSpPr>
        <p:spPr>
          <a:xfrm>
            <a:off x="5399700" y="2074444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118" name="Google Shape;1118;p141"/>
          <p:cNvSpPr txBox="1"/>
          <p:nvPr>
            <p:ph idx="7" type="subTitle"/>
          </p:nvPr>
        </p:nvSpPr>
        <p:spPr>
          <a:xfrm>
            <a:off x="6020975" y="2416900"/>
            <a:ext cx="22095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19" name="Google Shape;1119;p141"/>
          <p:cNvSpPr txBox="1"/>
          <p:nvPr>
            <p:ph idx="8" type="subTitle"/>
          </p:nvPr>
        </p:nvSpPr>
        <p:spPr>
          <a:xfrm>
            <a:off x="6020975" y="2200547"/>
            <a:ext cx="2901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120" name="Google Shape;1120;p141"/>
          <p:cNvSpPr/>
          <p:nvPr/>
        </p:nvSpPr>
        <p:spPr>
          <a:xfrm>
            <a:off x="5400575" y="2179801"/>
            <a:ext cx="432000" cy="432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1" name="Google Shape;1121;p141"/>
          <p:cNvCxnSpPr/>
          <p:nvPr/>
        </p:nvCxnSpPr>
        <p:spPr>
          <a:xfrm>
            <a:off x="5399700" y="2717160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122" name="Google Shape;1122;p141"/>
          <p:cNvSpPr txBox="1"/>
          <p:nvPr>
            <p:ph idx="9" type="subTitle"/>
          </p:nvPr>
        </p:nvSpPr>
        <p:spPr>
          <a:xfrm>
            <a:off x="6020975" y="3059616"/>
            <a:ext cx="22095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3" name="Google Shape;1123;p141"/>
          <p:cNvSpPr txBox="1"/>
          <p:nvPr>
            <p:ph idx="13" type="subTitle"/>
          </p:nvPr>
        </p:nvSpPr>
        <p:spPr>
          <a:xfrm>
            <a:off x="6020975" y="2843264"/>
            <a:ext cx="2901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124" name="Google Shape;1124;p141"/>
          <p:cNvSpPr/>
          <p:nvPr/>
        </p:nvSpPr>
        <p:spPr>
          <a:xfrm>
            <a:off x="5400575" y="2822517"/>
            <a:ext cx="432000" cy="432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5" name="Google Shape;1125;p141"/>
          <p:cNvCxnSpPr/>
          <p:nvPr/>
        </p:nvCxnSpPr>
        <p:spPr>
          <a:xfrm>
            <a:off x="5399700" y="3359877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126" name="Google Shape;1126;p141"/>
          <p:cNvSpPr txBox="1"/>
          <p:nvPr>
            <p:ph idx="14" type="subTitle"/>
          </p:nvPr>
        </p:nvSpPr>
        <p:spPr>
          <a:xfrm>
            <a:off x="6020975" y="3702332"/>
            <a:ext cx="22095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7" name="Google Shape;1127;p141"/>
          <p:cNvSpPr txBox="1"/>
          <p:nvPr>
            <p:ph idx="15" type="subTitle"/>
          </p:nvPr>
        </p:nvSpPr>
        <p:spPr>
          <a:xfrm>
            <a:off x="6020975" y="3485980"/>
            <a:ext cx="2901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128" name="Google Shape;1128;p141"/>
          <p:cNvSpPr/>
          <p:nvPr/>
        </p:nvSpPr>
        <p:spPr>
          <a:xfrm>
            <a:off x="5400575" y="3465234"/>
            <a:ext cx="432000" cy="432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9" name="Google Shape;1129;p141"/>
          <p:cNvCxnSpPr/>
          <p:nvPr/>
        </p:nvCxnSpPr>
        <p:spPr>
          <a:xfrm>
            <a:off x="5399700" y="4002593"/>
            <a:ext cx="3207300" cy="0"/>
          </a:xfrm>
          <a:prstGeom prst="straightConnector1">
            <a:avLst/>
          </a:prstGeom>
          <a:noFill/>
          <a:ln cap="flat" cmpd="sng" w="9525">
            <a:solidFill>
              <a:srgbClr val="107DE8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130" name="Google Shape;1130;p141"/>
          <p:cNvSpPr txBox="1"/>
          <p:nvPr>
            <p:ph idx="16" type="subTitle"/>
          </p:nvPr>
        </p:nvSpPr>
        <p:spPr>
          <a:xfrm>
            <a:off x="6020975" y="4345049"/>
            <a:ext cx="22095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900">
                <a:solidFill>
                  <a:schemeClr val="dk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31" name="Google Shape;1131;p141"/>
          <p:cNvSpPr txBox="1"/>
          <p:nvPr>
            <p:ph idx="17" type="subTitle"/>
          </p:nvPr>
        </p:nvSpPr>
        <p:spPr>
          <a:xfrm>
            <a:off x="6020975" y="4128696"/>
            <a:ext cx="2901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200">
                <a:solidFill>
                  <a:srgbClr val="1D2A5B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200">
                <a:solidFill>
                  <a:srgbClr val="818181"/>
                </a:solidFill>
              </a:defRPr>
            </a:lvl9pPr>
          </a:lstStyle>
          <a:p/>
        </p:txBody>
      </p:sp>
      <p:sp>
        <p:nvSpPr>
          <p:cNvPr id="1132" name="Google Shape;1132;p141"/>
          <p:cNvSpPr/>
          <p:nvPr/>
        </p:nvSpPr>
        <p:spPr>
          <a:xfrm>
            <a:off x="5400575" y="4107950"/>
            <a:ext cx="432000" cy="432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: Contributors">
  <p:cSld name="SECTION_HEADER_1_1_1_3"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42"/>
          <p:cNvSpPr/>
          <p:nvPr/>
        </p:nvSpPr>
        <p:spPr>
          <a:xfrm>
            <a:off x="0" y="0"/>
            <a:ext cx="4859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142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6" name="Google Shape;1136;p142"/>
          <p:cNvGrpSpPr/>
          <p:nvPr/>
        </p:nvGrpSpPr>
        <p:grpSpPr>
          <a:xfrm rot="10800000">
            <a:off x="3779700" y="4063488"/>
            <a:ext cx="1080000" cy="1080000"/>
            <a:chOff x="861225" y="1142925"/>
            <a:chExt cx="432000" cy="432000"/>
          </a:xfrm>
        </p:grpSpPr>
        <p:sp>
          <p:nvSpPr>
            <p:cNvPr id="1137" name="Google Shape;1137;p142"/>
            <p:cNvSpPr/>
            <p:nvPr/>
          </p:nvSpPr>
          <p:spPr>
            <a:xfrm rot="5400000">
              <a:off x="1077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142"/>
            <p:cNvSpPr/>
            <p:nvPr/>
          </p:nvSpPr>
          <p:spPr>
            <a:xfrm rot="5400000">
              <a:off x="861225" y="1358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42"/>
            <p:cNvSpPr/>
            <p:nvPr/>
          </p:nvSpPr>
          <p:spPr>
            <a:xfrm rot="5400000">
              <a:off x="1077225" y="1142925"/>
              <a:ext cx="216000" cy="216000"/>
            </a:xfrm>
            <a:prstGeom prst="rtTriangle">
              <a:avLst/>
            </a:prstGeom>
            <a:solidFill>
              <a:srgbClr val="107D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0" name="Google Shape;1140;p142"/>
          <p:cNvSpPr txBox="1"/>
          <p:nvPr>
            <p:ph type="title"/>
          </p:nvPr>
        </p:nvSpPr>
        <p:spPr>
          <a:xfrm>
            <a:off x="539600" y="1728000"/>
            <a:ext cx="4032300" cy="19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1" name="Google Shape;1141;p142"/>
          <p:cNvSpPr txBox="1"/>
          <p:nvPr>
            <p:ph idx="2" type="title"/>
          </p:nvPr>
        </p:nvSpPr>
        <p:spPr>
          <a:xfrm>
            <a:off x="539600" y="756000"/>
            <a:ext cx="4032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2" name="Google Shape;1142;p142"/>
          <p:cNvSpPr txBox="1"/>
          <p:nvPr>
            <p:ph idx="1" type="subTitle"/>
          </p:nvPr>
        </p:nvSpPr>
        <p:spPr>
          <a:xfrm>
            <a:off x="5400575" y="774000"/>
            <a:ext cx="220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2pPr>
            <a:lvl3pPr lvl="2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3pPr>
            <a:lvl4pPr lvl="3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4pPr>
            <a:lvl5pPr lvl="4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5pPr>
            <a:lvl6pPr lvl="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6pPr>
            <a:lvl7pPr lvl="6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7pPr>
            <a:lvl8pPr lvl="7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818181"/>
                </a:solidFill>
              </a:defRPr>
            </a:lvl8pPr>
            <a:lvl9pPr lvl="8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>
                <a:solidFill>
                  <a:srgbClr val="818181"/>
                </a:solidFill>
              </a:defRPr>
            </a:lvl9pPr>
          </a:lstStyle>
          <a:p/>
        </p:txBody>
      </p:sp>
      <p:pic>
        <p:nvPicPr>
          <p:cNvPr id="1143" name="Google Shape;1143;p1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8" y="4427314"/>
            <a:ext cx="828000" cy="1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Google Shape;1144;p142"/>
          <p:cNvSpPr/>
          <p:nvPr/>
        </p:nvSpPr>
        <p:spPr>
          <a:xfrm>
            <a:off x="5400575" y="1134848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142"/>
          <p:cNvSpPr/>
          <p:nvPr/>
        </p:nvSpPr>
        <p:spPr>
          <a:xfrm>
            <a:off x="7704000" y="1134848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142"/>
          <p:cNvSpPr/>
          <p:nvPr/>
        </p:nvSpPr>
        <p:spPr>
          <a:xfrm>
            <a:off x="6552288" y="1134848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142"/>
          <p:cNvSpPr/>
          <p:nvPr/>
        </p:nvSpPr>
        <p:spPr>
          <a:xfrm>
            <a:off x="5400575" y="2286560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142"/>
          <p:cNvSpPr/>
          <p:nvPr/>
        </p:nvSpPr>
        <p:spPr>
          <a:xfrm>
            <a:off x="7704000" y="2286560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142"/>
          <p:cNvSpPr/>
          <p:nvPr/>
        </p:nvSpPr>
        <p:spPr>
          <a:xfrm>
            <a:off x="6552288" y="2286560"/>
            <a:ext cx="900000" cy="9000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142"/>
          <p:cNvSpPr/>
          <p:nvPr/>
        </p:nvSpPr>
        <p:spPr>
          <a:xfrm>
            <a:off x="5400575" y="3438260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142"/>
          <p:cNvSpPr/>
          <p:nvPr/>
        </p:nvSpPr>
        <p:spPr>
          <a:xfrm>
            <a:off x="7704000" y="3438260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142"/>
          <p:cNvSpPr/>
          <p:nvPr/>
        </p:nvSpPr>
        <p:spPr>
          <a:xfrm>
            <a:off x="6552288" y="3438260"/>
            <a:ext cx="900000" cy="900000"/>
          </a:xfrm>
          <a:prstGeom prst="ellipse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3" name="Google Shape;1153;p142"/>
          <p:cNvGrpSpPr/>
          <p:nvPr/>
        </p:nvGrpSpPr>
        <p:grpSpPr>
          <a:xfrm>
            <a:off x="6168773" y="1903046"/>
            <a:ext cx="1667029" cy="1667016"/>
            <a:chOff x="6168773" y="1903046"/>
            <a:chExt cx="1667029" cy="1667016"/>
          </a:xfrm>
        </p:grpSpPr>
        <p:cxnSp>
          <p:nvCxnSpPr>
            <p:cNvPr id="1154" name="Google Shape;1154;p142"/>
            <p:cNvCxnSpPr>
              <a:stCxn id="1144" idx="5"/>
              <a:endCxn id="1149" idx="1"/>
            </p:cNvCxnSpPr>
            <p:nvPr/>
          </p:nvCxnSpPr>
          <p:spPr>
            <a:xfrm>
              <a:off x="6168773" y="1903046"/>
              <a:ext cx="515400" cy="5154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155" name="Google Shape;1155;p142"/>
            <p:cNvCxnSpPr>
              <a:stCxn id="1146" idx="4"/>
              <a:endCxn id="1149" idx="0"/>
            </p:cNvCxnSpPr>
            <p:nvPr/>
          </p:nvCxnSpPr>
          <p:spPr>
            <a:xfrm>
              <a:off x="7002288" y="2034848"/>
              <a:ext cx="0" cy="2517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156" name="Google Shape;1156;p142"/>
            <p:cNvCxnSpPr>
              <a:stCxn id="1145" idx="3"/>
              <a:endCxn id="1149" idx="7"/>
            </p:cNvCxnSpPr>
            <p:nvPr/>
          </p:nvCxnSpPr>
          <p:spPr>
            <a:xfrm flipH="1">
              <a:off x="7320402" y="1903046"/>
              <a:ext cx="515400" cy="5154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157" name="Google Shape;1157;p142"/>
            <p:cNvCxnSpPr>
              <a:stCxn id="1147" idx="6"/>
              <a:endCxn id="1149" idx="2"/>
            </p:cNvCxnSpPr>
            <p:nvPr/>
          </p:nvCxnSpPr>
          <p:spPr>
            <a:xfrm>
              <a:off x="6300575" y="2736560"/>
              <a:ext cx="2517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158" name="Google Shape;1158;p142"/>
            <p:cNvCxnSpPr>
              <a:stCxn id="1150" idx="7"/>
              <a:endCxn id="1149" idx="3"/>
            </p:cNvCxnSpPr>
            <p:nvPr/>
          </p:nvCxnSpPr>
          <p:spPr>
            <a:xfrm flipH="1" rot="10800000">
              <a:off x="6168773" y="3054662"/>
              <a:ext cx="515400" cy="5154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159" name="Google Shape;1159;p142"/>
            <p:cNvCxnSpPr>
              <a:stCxn id="1152" idx="0"/>
              <a:endCxn id="1149" idx="4"/>
            </p:cNvCxnSpPr>
            <p:nvPr/>
          </p:nvCxnSpPr>
          <p:spPr>
            <a:xfrm rot="10800000">
              <a:off x="7002288" y="3186560"/>
              <a:ext cx="0" cy="2517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160" name="Google Shape;1160;p142"/>
            <p:cNvCxnSpPr>
              <a:stCxn id="1151" idx="1"/>
              <a:endCxn id="1149" idx="5"/>
            </p:cNvCxnSpPr>
            <p:nvPr/>
          </p:nvCxnSpPr>
          <p:spPr>
            <a:xfrm rot="10800000">
              <a:off x="7320402" y="3054662"/>
              <a:ext cx="515400" cy="5154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161" name="Google Shape;1161;p142"/>
            <p:cNvCxnSpPr>
              <a:stCxn id="1148" idx="2"/>
              <a:endCxn id="1149" idx="6"/>
            </p:cNvCxnSpPr>
            <p:nvPr/>
          </p:nvCxnSpPr>
          <p:spPr>
            <a:xfrm rot="10800000">
              <a:off x="7452300" y="2736560"/>
              <a:ext cx="2517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pic>
        <p:nvPicPr>
          <p:cNvPr id="1162" name="Google Shape;1162;p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0284" y="2474886"/>
            <a:ext cx="504000" cy="507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340">
          <p15:clr>
            <a:srgbClr val="FA7B17"/>
          </p15:clr>
        </p15:guide>
        <p15:guide id="4" orient="horz" pos="340">
          <p15:clr>
            <a:srgbClr val="FA7B17"/>
          </p15:clr>
        </p15:guide>
        <p15:guide id="5" orient="horz" pos="2900">
          <p15:clr>
            <a:srgbClr val="FA7B17"/>
          </p15:clr>
        </p15:guide>
        <p15:guide id="6" pos="5420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48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73" Type="http://schemas.openxmlformats.org/officeDocument/2006/relationships/slideLayout" Target="../slideLayouts/slideLayout84.xml"/><Relationship Id="rId72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42.xml"/><Relationship Id="rId75" Type="http://schemas.openxmlformats.org/officeDocument/2006/relationships/theme" Target="../theme/theme1.xml"/><Relationship Id="rId30" Type="http://schemas.openxmlformats.org/officeDocument/2006/relationships/slideLayout" Target="../slideLayouts/slideLayout41.xml"/><Relationship Id="rId74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5.xml"/><Relationship Id="rId71" Type="http://schemas.openxmlformats.org/officeDocument/2006/relationships/slideLayout" Target="../slideLayouts/slideLayout82.xml"/><Relationship Id="rId70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49.xml"/><Relationship Id="rId62" Type="http://schemas.openxmlformats.org/officeDocument/2006/relationships/slideLayout" Target="../slideLayouts/slideLayout73.xml"/><Relationship Id="rId6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31.xml"/><Relationship Id="rId64" Type="http://schemas.openxmlformats.org/officeDocument/2006/relationships/slideLayout" Target="../slideLayouts/slideLayout75.xml"/><Relationship Id="rId6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33.xml"/><Relationship Id="rId66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32.xml"/><Relationship Id="rId65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35.xml"/><Relationship Id="rId68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34.xml"/><Relationship Id="rId67" Type="http://schemas.openxmlformats.org/officeDocument/2006/relationships/slideLayout" Target="../slideLayouts/slideLayout78.xml"/><Relationship Id="rId60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69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22.xml"/><Relationship Id="rId5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21.xml"/><Relationship Id="rId5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24.xml"/><Relationship Id="rId5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23.xml"/><Relationship Id="rId5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26.xml"/><Relationship Id="rId5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25.xml"/><Relationship Id="rId5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25.xml"/><Relationship Id="rId42" Type="http://schemas.openxmlformats.org/officeDocument/2006/relationships/slideLayout" Target="../slideLayouts/slideLayout127.xml"/><Relationship Id="rId41" Type="http://schemas.openxmlformats.org/officeDocument/2006/relationships/slideLayout" Target="../slideLayouts/slideLayout126.xml"/><Relationship Id="rId44" Type="http://schemas.openxmlformats.org/officeDocument/2006/relationships/slideLayout" Target="../slideLayouts/slideLayout129.xml"/><Relationship Id="rId43" Type="http://schemas.openxmlformats.org/officeDocument/2006/relationships/slideLayout" Target="../slideLayouts/slideLayout128.xml"/><Relationship Id="rId46" Type="http://schemas.openxmlformats.org/officeDocument/2006/relationships/slideLayout" Target="../slideLayouts/slideLayout131.xml"/><Relationship Id="rId45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48" Type="http://schemas.openxmlformats.org/officeDocument/2006/relationships/slideLayout" Target="../slideLayouts/slideLayout133.xml"/><Relationship Id="rId47" Type="http://schemas.openxmlformats.org/officeDocument/2006/relationships/slideLayout" Target="../slideLayouts/slideLayout132.xml"/><Relationship Id="rId49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73" Type="http://schemas.openxmlformats.org/officeDocument/2006/relationships/slideLayout" Target="../slideLayouts/slideLayout158.xml"/><Relationship Id="rId72" Type="http://schemas.openxmlformats.org/officeDocument/2006/relationships/slideLayout" Target="../slideLayouts/slideLayout157.xml"/><Relationship Id="rId31" Type="http://schemas.openxmlformats.org/officeDocument/2006/relationships/slideLayout" Target="../slideLayouts/slideLayout116.xml"/><Relationship Id="rId75" Type="http://schemas.openxmlformats.org/officeDocument/2006/relationships/slideLayout" Target="../slideLayouts/slideLayout160.xml"/><Relationship Id="rId30" Type="http://schemas.openxmlformats.org/officeDocument/2006/relationships/slideLayout" Target="../slideLayouts/slideLayout115.xml"/><Relationship Id="rId74" Type="http://schemas.openxmlformats.org/officeDocument/2006/relationships/slideLayout" Target="../slideLayouts/slideLayout159.xml"/><Relationship Id="rId33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17.xml"/><Relationship Id="rId76" Type="http://schemas.openxmlformats.org/officeDocument/2006/relationships/theme" Target="../theme/theme3.xml"/><Relationship Id="rId35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119.xml"/><Relationship Id="rId71" Type="http://schemas.openxmlformats.org/officeDocument/2006/relationships/slideLayout" Target="../slideLayouts/slideLayout156.xml"/><Relationship Id="rId70" Type="http://schemas.openxmlformats.org/officeDocument/2006/relationships/slideLayout" Target="../slideLayouts/slideLayout155.xml"/><Relationship Id="rId37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24.xml"/><Relationship Id="rId38" Type="http://schemas.openxmlformats.org/officeDocument/2006/relationships/slideLayout" Target="../slideLayouts/slideLayout123.xml"/><Relationship Id="rId62" Type="http://schemas.openxmlformats.org/officeDocument/2006/relationships/slideLayout" Target="../slideLayouts/slideLayout147.xml"/><Relationship Id="rId61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05.xml"/><Relationship Id="rId64" Type="http://schemas.openxmlformats.org/officeDocument/2006/relationships/slideLayout" Target="../slideLayouts/slideLayout149.xml"/><Relationship Id="rId63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07.xml"/><Relationship Id="rId66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06.xml"/><Relationship Id="rId65" Type="http://schemas.openxmlformats.org/officeDocument/2006/relationships/slideLayout" Target="../slideLayouts/slideLayout150.xml"/><Relationship Id="rId24" Type="http://schemas.openxmlformats.org/officeDocument/2006/relationships/slideLayout" Target="../slideLayouts/slideLayout109.xml"/><Relationship Id="rId68" Type="http://schemas.openxmlformats.org/officeDocument/2006/relationships/slideLayout" Target="../slideLayouts/slideLayout153.xml"/><Relationship Id="rId23" Type="http://schemas.openxmlformats.org/officeDocument/2006/relationships/slideLayout" Target="../slideLayouts/slideLayout108.xml"/><Relationship Id="rId67" Type="http://schemas.openxmlformats.org/officeDocument/2006/relationships/slideLayout" Target="../slideLayouts/slideLayout152.xml"/><Relationship Id="rId60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0.xml"/><Relationship Id="rId69" Type="http://schemas.openxmlformats.org/officeDocument/2006/relationships/slideLayout" Target="../slideLayouts/slideLayout154.xml"/><Relationship Id="rId28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14.xml"/><Relationship Id="rId51" Type="http://schemas.openxmlformats.org/officeDocument/2006/relationships/slideLayout" Target="../slideLayouts/slideLayout136.xml"/><Relationship Id="rId50" Type="http://schemas.openxmlformats.org/officeDocument/2006/relationships/slideLayout" Target="../slideLayouts/slideLayout135.xml"/><Relationship Id="rId53" Type="http://schemas.openxmlformats.org/officeDocument/2006/relationships/slideLayout" Target="../slideLayouts/slideLayout138.xml"/><Relationship Id="rId52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96.xml"/><Relationship Id="rId5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95.xml"/><Relationship Id="rId54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98.xml"/><Relationship Id="rId5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97.xml"/><Relationship Id="rId56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00.xml"/><Relationship Id="rId5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99.xml"/><Relationship Id="rId58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→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92100" lvl="1" marL="9144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●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1371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■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92100" lvl="3" marL="18288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●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22860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○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2100" lvl="5" marL="2743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■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32004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●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2100" lvl="7" marL="3657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○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4114800" marR="0" rtl="0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rgbClr val="818181"/>
              </a:buClr>
              <a:buSzPts val="1000"/>
              <a:buFont typeface="Helvetica Neue"/>
              <a:buChar char="→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3" name="Google Shape;53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8" name="Google Shape;968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→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92100" lvl="1" marL="9144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●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1371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■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92100" lvl="3" marL="18288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●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22860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○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2100" lvl="5" marL="2743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■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32004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●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2100" lvl="7" marL="3657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18181"/>
              </a:buClr>
              <a:buSzPts val="1000"/>
              <a:buFont typeface="Helvetica Neue"/>
              <a:buChar char="○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4114800" marR="0" rtl="0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rgbClr val="818181"/>
              </a:buClr>
              <a:buSzPts val="1000"/>
              <a:buFont typeface="Helvetica Neue"/>
              <a:buChar char="→"/>
              <a:defRPr b="0" i="0" sz="1000" u="none" cap="none" strike="noStrike">
                <a:solidFill>
                  <a:srgbClr val="81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69" name="Google Shape;969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4" r:id="rId39"/>
    <p:sldLayoutId id="2147483775" r:id="rId40"/>
    <p:sldLayoutId id="2147483776" r:id="rId41"/>
    <p:sldLayoutId id="2147483777" r:id="rId42"/>
    <p:sldLayoutId id="2147483778" r:id="rId43"/>
    <p:sldLayoutId id="2147483779" r:id="rId44"/>
    <p:sldLayoutId id="2147483780" r:id="rId45"/>
    <p:sldLayoutId id="2147483781" r:id="rId46"/>
    <p:sldLayoutId id="2147483782" r:id="rId47"/>
    <p:sldLayoutId id="2147483783" r:id="rId48"/>
    <p:sldLayoutId id="2147483784" r:id="rId49"/>
    <p:sldLayoutId id="2147483785" r:id="rId50"/>
    <p:sldLayoutId id="2147483786" r:id="rId51"/>
    <p:sldLayoutId id="2147483787" r:id="rId52"/>
    <p:sldLayoutId id="2147483788" r:id="rId53"/>
    <p:sldLayoutId id="2147483789" r:id="rId54"/>
    <p:sldLayoutId id="2147483790" r:id="rId55"/>
    <p:sldLayoutId id="2147483791" r:id="rId56"/>
    <p:sldLayoutId id="2147483792" r:id="rId57"/>
    <p:sldLayoutId id="2147483793" r:id="rId58"/>
    <p:sldLayoutId id="2147483794" r:id="rId59"/>
    <p:sldLayoutId id="2147483795" r:id="rId60"/>
    <p:sldLayoutId id="2147483796" r:id="rId61"/>
    <p:sldLayoutId id="2147483797" r:id="rId62"/>
    <p:sldLayoutId id="2147483798" r:id="rId63"/>
    <p:sldLayoutId id="2147483799" r:id="rId64"/>
    <p:sldLayoutId id="2147483800" r:id="rId65"/>
    <p:sldLayoutId id="2147483801" r:id="rId66"/>
    <p:sldLayoutId id="2147483802" r:id="rId67"/>
    <p:sldLayoutId id="2147483803" r:id="rId68"/>
    <p:sldLayoutId id="2147483804" r:id="rId69"/>
    <p:sldLayoutId id="2147483805" r:id="rId70"/>
    <p:sldLayoutId id="2147483806" r:id="rId71"/>
    <p:sldLayoutId id="2147483807" r:id="rId72"/>
    <p:sldLayoutId id="2147483808" r:id="rId73"/>
    <p:sldLayoutId id="2147483809" r:id="rId74"/>
    <p:sldLayoutId id="2147483810" r:id="rId75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jpg"/><Relationship Id="rId4" Type="http://schemas.openxmlformats.org/officeDocument/2006/relationships/image" Target="../media/image45.png"/><Relationship Id="rId5" Type="http://schemas.openxmlformats.org/officeDocument/2006/relationships/image" Target="../media/image40.png"/><Relationship Id="rId6" Type="http://schemas.openxmlformats.org/officeDocument/2006/relationships/image" Target="../media/image3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7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9" Type="http://schemas.openxmlformats.org/officeDocument/2006/relationships/image" Target="../media/image55.png"/><Relationship Id="rId5" Type="http://schemas.openxmlformats.org/officeDocument/2006/relationships/image" Target="../media/image49.png"/><Relationship Id="rId6" Type="http://schemas.openxmlformats.org/officeDocument/2006/relationships/image" Target="../media/image42.png"/><Relationship Id="rId7" Type="http://schemas.openxmlformats.org/officeDocument/2006/relationships/image" Target="../media/image46.png"/><Relationship Id="rId8" Type="http://schemas.openxmlformats.org/officeDocument/2006/relationships/image" Target="../media/image4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1.png"/><Relationship Id="rId4" Type="http://schemas.openxmlformats.org/officeDocument/2006/relationships/image" Target="../media/image66.png"/><Relationship Id="rId5" Type="http://schemas.openxmlformats.org/officeDocument/2006/relationships/image" Target="../media/image7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5.png"/><Relationship Id="rId4" Type="http://schemas.openxmlformats.org/officeDocument/2006/relationships/image" Target="../media/image9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0.png"/><Relationship Id="rId4" Type="http://schemas.openxmlformats.org/officeDocument/2006/relationships/image" Target="../media/image61.png"/><Relationship Id="rId5" Type="http://schemas.openxmlformats.org/officeDocument/2006/relationships/image" Target="../media/image6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9.pn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3.jpg"/><Relationship Id="rId4" Type="http://schemas.openxmlformats.org/officeDocument/2006/relationships/image" Target="../media/image76.jpg"/><Relationship Id="rId5" Type="http://schemas.openxmlformats.org/officeDocument/2006/relationships/image" Target="../media/image7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9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5.png"/><Relationship Id="rId4" Type="http://schemas.openxmlformats.org/officeDocument/2006/relationships/image" Target="../media/image9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5.png"/><Relationship Id="rId4" Type="http://schemas.openxmlformats.org/officeDocument/2006/relationships/image" Target="../media/image102.png"/><Relationship Id="rId5" Type="http://schemas.openxmlformats.org/officeDocument/2006/relationships/image" Target="../media/image10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png"/><Relationship Id="rId4" Type="http://schemas.openxmlformats.org/officeDocument/2006/relationships/image" Target="../media/image48.png"/><Relationship Id="rId5" Type="http://schemas.openxmlformats.org/officeDocument/2006/relationships/image" Target="../media/image52.png"/><Relationship Id="rId6" Type="http://schemas.openxmlformats.org/officeDocument/2006/relationships/image" Target="../media/image54.png"/><Relationship Id="rId7" Type="http://schemas.openxmlformats.org/officeDocument/2006/relationships/image" Target="../media/image50.png"/><Relationship Id="rId8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3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background with a yellow and white logo&#10;&#10;Description automatically generated" id="1894" name="Google Shape;189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258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5" name="Google Shape;1895;p1"/>
          <p:cNvSpPr txBox="1"/>
          <p:nvPr/>
        </p:nvSpPr>
        <p:spPr>
          <a:xfrm>
            <a:off x="3605019" y="1394839"/>
            <a:ext cx="56298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4275" spcFirstLastPara="1" rIns="3427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None/>
            </a:pPr>
            <a:r>
              <a:rPr b="1" lang="en-GB" sz="3400">
                <a:solidFill>
                  <a:srgbClr val="FFFFFF"/>
                </a:solidFill>
              </a:rPr>
              <a:t>1</a:t>
            </a:r>
            <a:r>
              <a:rPr b="1" i="0" lang="en-GB" sz="3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 ways to improve website performance based on behavioural science</a:t>
            </a:r>
            <a:endParaRPr b="0" i="0" sz="3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p1"/>
          <p:cNvSpPr txBox="1"/>
          <p:nvPr/>
        </p:nvSpPr>
        <p:spPr>
          <a:xfrm>
            <a:off x="3543326" y="3613752"/>
            <a:ext cx="407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ACCF"/>
              </a:buClr>
              <a:buSzPts val="2700"/>
              <a:buFont typeface="Arial"/>
              <a:buNone/>
            </a:pPr>
            <a:r>
              <a:rPr b="1" i="0" lang="en-GB" sz="2700" u="none" cap="none" strike="noStrike">
                <a:solidFill>
                  <a:srgbClr val="1AACCF"/>
                </a:solidFill>
                <a:latin typeface="Arial"/>
                <a:ea typeface="Arial"/>
                <a:cs typeface="Arial"/>
                <a:sym typeface="Arial"/>
              </a:rPr>
              <a:t>Mike Weir</a:t>
            </a:r>
            <a:br>
              <a:rPr b="0" i="0" lang="en-GB" sz="2700" u="none" cap="none" strike="noStrike">
                <a:solidFill>
                  <a:srgbClr val="1AACC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500" u="none" cap="none" strike="noStrike">
              <a:solidFill>
                <a:srgbClr val="1AAC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7" name="Google Shape;189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6305" y="1575234"/>
            <a:ext cx="2079810" cy="2079810"/>
          </a:xfrm>
          <a:custGeom>
            <a:rect b="b" l="l" r="r" t="t"/>
            <a:pathLst>
              <a:path extrusionOk="0" h="21600" w="21600">
                <a:moveTo>
                  <a:pt x="10799" y="0"/>
                </a:moveTo>
                <a:cubicBezTo>
                  <a:pt x="4834" y="0"/>
                  <a:pt x="0" y="4834"/>
                  <a:pt x="0" y="10799"/>
                </a:cubicBezTo>
                <a:cubicBezTo>
                  <a:pt x="0" y="16763"/>
                  <a:pt x="4834" y="21600"/>
                  <a:pt x="10799" y="21600"/>
                </a:cubicBezTo>
                <a:cubicBezTo>
                  <a:pt x="16763" y="21600"/>
                  <a:pt x="21600" y="16763"/>
                  <a:pt x="21600" y="10799"/>
                </a:cubicBezTo>
                <a:cubicBezTo>
                  <a:pt x="21600" y="4834"/>
                  <a:pt x="16763" y="0"/>
                  <a:pt x="1079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98" name="Google Shape;1898;p1"/>
          <p:cNvSpPr txBox="1"/>
          <p:nvPr/>
        </p:nvSpPr>
        <p:spPr>
          <a:xfrm>
            <a:off x="3903888" y="4078747"/>
            <a:ext cx="13362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b="1" i="0" lang="en-GB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MikeWeir 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9" name="Google Shape;189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5023" y="4114013"/>
            <a:ext cx="279572" cy="27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0" name="Google Shape;1900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8754" y="4603750"/>
            <a:ext cx="2103796" cy="40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8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9" name="Google Shape;2019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7564" l="3040" r="2823" t="894"/>
          <a:stretch/>
        </p:blipFill>
        <p:spPr>
          <a:xfrm>
            <a:off x="1871748" y="785335"/>
            <a:ext cx="5412900" cy="33923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3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p11"/>
          <p:cNvSpPr txBox="1"/>
          <p:nvPr>
            <p:ph type="title"/>
          </p:nvPr>
        </p:nvSpPr>
        <p:spPr>
          <a:xfrm>
            <a:off x="282450" y="1712950"/>
            <a:ext cx="85791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5700"/>
              <a:t> Incentives</a:t>
            </a:r>
            <a:endParaRPr b="0" sz="4800">
              <a:solidFill>
                <a:srgbClr val="D2E5F7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025" name="Google Shape;2025;p11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11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0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12"/>
          <p:cNvSpPr txBox="1"/>
          <p:nvPr>
            <p:ph type="title"/>
          </p:nvPr>
        </p:nvSpPr>
        <p:spPr>
          <a:xfrm>
            <a:off x="539600" y="756000"/>
            <a:ext cx="8064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Intrinsic and Extrinsic Motivation:</a:t>
            </a:r>
            <a:endParaRPr/>
          </a:p>
        </p:txBody>
      </p:sp>
      <p:sp>
        <p:nvSpPr>
          <p:cNvPr id="2032" name="Google Shape;2032;p12"/>
          <p:cNvSpPr txBox="1"/>
          <p:nvPr>
            <p:ph idx="2" type="title"/>
          </p:nvPr>
        </p:nvSpPr>
        <p:spPr>
          <a:xfrm>
            <a:off x="540000" y="2605700"/>
            <a:ext cx="3906000" cy="108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16000" lIns="216000" spcFirstLastPara="1" rIns="216000" wrap="square" tIns="5400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2800"/>
              <a:buNone/>
            </a:pPr>
            <a:r>
              <a:rPr lang="en-GB" sz="2100">
                <a:solidFill>
                  <a:schemeClr val="accent2"/>
                </a:solidFill>
              </a:rPr>
              <a:t>Intrinsic </a:t>
            </a:r>
            <a:endParaRPr sz="2100">
              <a:solidFill>
                <a:schemeClr val="accent2"/>
              </a:solidFill>
            </a:endParaRPr>
          </a:p>
        </p:txBody>
      </p:sp>
      <p:sp>
        <p:nvSpPr>
          <p:cNvPr id="2033" name="Google Shape;2033;p12"/>
          <p:cNvSpPr txBox="1"/>
          <p:nvPr>
            <p:ph idx="3" type="title"/>
          </p:nvPr>
        </p:nvSpPr>
        <p:spPr>
          <a:xfrm>
            <a:off x="4697900" y="2605700"/>
            <a:ext cx="3906000" cy="108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16000" lIns="216000" spcFirstLastPara="1" rIns="216000" wrap="square" tIns="5400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2800"/>
              <a:buNone/>
            </a:pPr>
            <a:r>
              <a:rPr lang="en-GB" sz="2100">
                <a:solidFill>
                  <a:schemeClr val="accent2"/>
                </a:solidFill>
              </a:rPr>
              <a:t>Extrinsic</a:t>
            </a:r>
            <a:endParaRPr sz="2100">
              <a:solidFill>
                <a:schemeClr val="accent2"/>
              </a:solidFill>
            </a:endParaRPr>
          </a:p>
        </p:txBody>
      </p:sp>
      <p:sp>
        <p:nvSpPr>
          <p:cNvPr id="2034" name="Google Shape;2034;p12"/>
          <p:cNvSpPr/>
          <p:nvPr/>
        </p:nvSpPr>
        <p:spPr>
          <a:xfrm>
            <a:off x="1773000" y="1475025"/>
            <a:ext cx="1440000" cy="1440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12"/>
          <p:cNvSpPr/>
          <p:nvPr/>
        </p:nvSpPr>
        <p:spPr>
          <a:xfrm>
            <a:off x="5930900" y="1475025"/>
            <a:ext cx="1440000" cy="1440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6" name="Google Shape;203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0630" y="1799613"/>
            <a:ext cx="791826" cy="79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7" name="Google Shape;203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6913" y="1745024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2" name="Google Shape;2042;p13"/>
          <p:cNvPicPr preferRelativeResize="0"/>
          <p:nvPr/>
        </p:nvPicPr>
        <p:blipFill rotWithShape="1">
          <a:blip r:embed="rId3">
            <a:alphaModFix/>
          </a:blip>
          <a:srcRect b="5988" l="0" r="0" t="0"/>
          <a:stretch/>
        </p:blipFill>
        <p:spPr>
          <a:xfrm>
            <a:off x="1871750" y="782900"/>
            <a:ext cx="5412900" cy="3392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6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Google Shape;2047;p14"/>
          <p:cNvSpPr txBox="1"/>
          <p:nvPr>
            <p:ph type="title"/>
          </p:nvPr>
        </p:nvSpPr>
        <p:spPr>
          <a:xfrm>
            <a:off x="539600" y="756000"/>
            <a:ext cx="5037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Dopamine Rewards:</a:t>
            </a:r>
            <a:endParaRPr/>
          </a:p>
        </p:txBody>
      </p:sp>
      <p:sp>
        <p:nvSpPr>
          <p:cNvPr id="2048" name="Google Shape;2048;p14"/>
          <p:cNvSpPr txBox="1"/>
          <p:nvPr/>
        </p:nvSpPr>
        <p:spPr>
          <a:xfrm>
            <a:off x="0" y="1711750"/>
            <a:ext cx="8604000" cy="6273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108000" lIns="108000" spcFirstLastPara="1" rIns="360000" wrap="square" tIns="108000">
            <a:noAutofit/>
          </a:bodyPr>
          <a:lstStyle/>
          <a:p>
            <a:pPr indent="0" lvl="0" marL="540000" marR="3600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Unexpected Reward </a:t>
            </a:r>
            <a:endParaRPr b="1" i="0" sz="12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540000" marR="3600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(learning)</a:t>
            </a:r>
            <a:endParaRPr b="1" i="0" sz="12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9" name="Google Shape;2049;p14"/>
          <p:cNvSpPr txBox="1"/>
          <p:nvPr/>
        </p:nvSpPr>
        <p:spPr>
          <a:xfrm>
            <a:off x="0" y="2405344"/>
            <a:ext cx="8604000" cy="6273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108000" lIns="108000" spcFirstLastPara="1" rIns="360000" wrap="square" tIns="108000">
            <a:noAutofit/>
          </a:bodyPr>
          <a:lstStyle/>
          <a:p>
            <a:pPr indent="0" lvl="0" marL="540000" marR="3600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Expected Reward</a:t>
            </a:r>
            <a:endParaRPr b="1" i="0" sz="12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0" name="Google Shape;2050;p14"/>
          <p:cNvSpPr txBox="1"/>
          <p:nvPr/>
        </p:nvSpPr>
        <p:spPr>
          <a:xfrm>
            <a:off x="0" y="3104776"/>
            <a:ext cx="8604000" cy="6273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108000" lIns="108000" spcFirstLastPara="1" rIns="360000" wrap="square" tIns="108000">
            <a:noAutofit/>
          </a:bodyPr>
          <a:lstStyle/>
          <a:p>
            <a:pPr indent="0" lvl="0" marL="540000" marR="3600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b="1" i="0" lang="en-GB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GB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 of beneficial</a:t>
            </a:r>
            <a:endParaRPr b="1" i="0" sz="12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540000" marR="3600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1" name="Google Shape;2051;p14"/>
          <p:cNvSpPr txBox="1"/>
          <p:nvPr/>
        </p:nvSpPr>
        <p:spPr>
          <a:xfrm>
            <a:off x="0" y="3792316"/>
            <a:ext cx="8604000" cy="811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108000" lIns="108000" spcFirstLastPara="1" rIns="360000" wrap="square" tIns="108000">
            <a:noAutofit/>
          </a:bodyPr>
          <a:lstStyle/>
          <a:p>
            <a:pPr indent="0" lvl="0" marL="540000" marR="3600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Unexpected Reward </a:t>
            </a:r>
            <a:endParaRPr b="1" i="0" sz="12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540000" marR="3600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2" name="Google Shape;2052;p14"/>
          <p:cNvSpPr txBox="1"/>
          <p:nvPr/>
        </p:nvSpPr>
        <p:spPr>
          <a:xfrm>
            <a:off x="3624100" y="1430300"/>
            <a:ext cx="925800" cy="18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BASELINE</a:t>
            </a:r>
            <a:endParaRPr b="1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3" name="Google Shape;2053;p14"/>
          <p:cNvSpPr txBox="1"/>
          <p:nvPr/>
        </p:nvSpPr>
        <p:spPr>
          <a:xfrm>
            <a:off x="5408313" y="1430300"/>
            <a:ext cx="464400" cy="18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CUE</a:t>
            </a:r>
            <a:endParaRPr b="1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4" name="Google Shape;2054;p14"/>
          <p:cNvSpPr txBox="1"/>
          <p:nvPr/>
        </p:nvSpPr>
        <p:spPr>
          <a:xfrm>
            <a:off x="6874700" y="1430300"/>
            <a:ext cx="811500" cy="18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REWARD</a:t>
            </a:r>
            <a:endParaRPr b="1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5" name="Google Shape;2055;p14"/>
          <p:cNvSpPr/>
          <p:nvPr/>
        </p:nvSpPr>
        <p:spPr>
          <a:xfrm>
            <a:off x="6311753" y="1799304"/>
            <a:ext cx="1411627" cy="360511"/>
          </a:xfrm>
          <a:custGeom>
            <a:rect b="b" l="l" r="r" t="t"/>
            <a:pathLst>
              <a:path extrusionOk="0" h="14363" w="32468">
                <a:moveTo>
                  <a:pt x="0" y="14308"/>
                </a:moveTo>
                <a:cubicBezTo>
                  <a:pt x="350" y="12918"/>
                  <a:pt x="1464" y="8032"/>
                  <a:pt x="2099" y="5970"/>
                </a:cubicBezTo>
                <a:cubicBezTo>
                  <a:pt x="2734" y="3909"/>
                  <a:pt x="3304" y="2887"/>
                  <a:pt x="3810" y="1939"/>
                </a:cubicBezTo>
                <a:cubicBezTo>
                  <a:pt x="4316" y="991"/>
                  <a:pt x="4592" y="587"/>
                  <a:pt x="5135" y="283"/>
                </a:cubicBezTo>
                <a:cubicBezTo>
                  <a:pt x="5678" y="-21"/>
                  <a:pt x="6525" y="-76"/>
                  <a:pt x="7068" y="117"/>
                </a:cubicBezTo>
                <a:cubicBezTo>
                  <a:pt x="7611" y="310"/>
                  <a:pt x="7887" y="669"/>
                  <a:pt x="8393" y="1442"/>
                </a:cubicBezTo>
                <a:cubicBezTo>
                  <a:pt x="8899" y="2215"/>
                  <a:pt x="9654" y="3862"/>
                  <a:pt x="10105" y="4755"/>
                </a:cubicBezTo>
                <a:cubicBezTo>
                  <a:pt x="10556" y="5648"/>
                  <a:pt x="10676" y="6109"/>
                  <a:pt x="11099" y="6799"/>
                </a:cubicBezTo>
                <a:cubicBezTo>
                  <a:pt x="11522" y="7489"/>
                  <a:pt x="11973" y="8152"/>
                  <a:pt x="12645" y="8897"/>
                </a:cubicBezTo>
                <a:cubicBezTo>
                  <a:pt x="13317" y="9642"/>
                  <a:pt x="14283" y="10636"/>
                  <a:pt x="15130" y="11271"/>
                </a:cubicBezTo>
                <a:cubicBezTo>
                  <a:pt x="15977" y="11906"/>
                  <a:pt x="16685" y="12302"/>
                  <a:pt x="17725" y="12707"/>
                </a:cubicBezTo>
                <a:cubicBezTo>
                  <a:pt x="18765" y="13112"/>
                  <a:pt x="20127" y="13462"/>
                  <a:pt x="21369" y="13701"/>
                </a:cubicBezTo>
                <a:cubicBezTo>
                  <a:pt x="22611" y="13940"/>
                  <a:pt x="23329" y="14032"/>
                  <a:pt x="25179" y="14142"/>
                </a:cubicBezTo>
                <a:cubicBezTo>
                  <a:pt x="27029" y="14252"/>
                  <a:pt x="31253" y="14326"/>
                  <a:pt x="32468" y="14363"/>
                </a:cubicBezTo>
              </a:path>
            </a:pathLst>
          </a:cu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56" name="Google Shape;2056;p14"/>
          <p:cNvGrpSpPr/>
          <p:nvPr/>
        </p:nvGrpSpPr>
        <p:grpSpPr>
          <a:xfrm>
            <a:off x="3255620" y="2515299"/>
            <a:ext cx="4972469" cy="312097"/>
            <a:chOff x="3181998" y="2688612"/>
            <a:chExt cx="4653691" cy="358238"/>
          </a:xfrm>
        </p:grpSpPr>
        <p:cxnSp>
          <p:nvCxnSpPr>
            <p:cNvPr id="2057" name="Google Shape;2057;p14"/>
            <p:cNvCxnSpPr/>
            <p:nvPr/>
          </p:nvCxnSpPr>
          <p:spPr>
            <a:xfrm>
              <a:off x="3181998" y="3028025"/>
              <a:ext cx="1992900" cy="0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058" name="Google Shape;2058;p14"/>
            <p:cNvSpPr/>
            <p:nvPr/>
          </p:nvSpPr>
          <p:spPr>
            <a:xfrm>
              <a:off x="5162716" y="2688612"/>
              <a:ext cx="1458235" cy="355250"/>
            </a:xfrm>
            <a:custGeom>
              <a:rect b="b" l="l" r="r" t="t"/>
              <a:pathLst>
                <a:path extrusionOk="0" h="14210" w="33540">
                  <a:moveTo>
                    <a:pt x="0" y="13679"/>
                  </a:moveTo>
                  <a:cubicBezTo>
                    <a:pt x="357" y="12350"/>
                    <a:pt x="1495" y="7677"/>
                    <a:pt x="2143" y="5705"/>
                  </a:cubicBezTo>
                  <a:cubicBezTo>
                    <a:pt x="2791" y="3734"/>
                    <a:pt x="3374" y="2756"/>
                    <a:pt x="3890" y="1850"/>
                  </a:cubicBezTo>
                  <a:cubicBezTo>
                    <a:pt x="4407" y="944"/>
                    <a:pt x="4688" y="557"/>
                    <a:pt x="5242" y="267"/>
                  </a:cubicBezTo>
                  <a:cubicBezTo>
                    <a:pt x="5796" y="-23"/>
                    <a:pt x="6662" y="-77"/>
                    <a:pt x="7216" y="108"/>
                  </a:cubicBezTo>
                  <a:cubicBezTo>
                    <a:pt x="7770" y="293"/>
                    <a:pt x="8051" y="636"/>
                    <a:pt x="8568" y="1375"/>
                  </a:cubicBezTo>
                  <a:cubicBezTo>
                    <a:pt x="9085" y="2114"/>
                    <a:pt x="9856" y="3689"/>
                    <a:pt x="10316" y="4543"/>
                  </a:cubicBezTo>
                  <a:cubicBezTo>
                    <a:pt x="10777" y="5397"/>
                    <a:pt x="10899" y="5838"/>
                    <a:pt x="11331" y="6498"/>
                  </a:cubicBezTo>
                  <a:cubicBezTo>
                    <a:pt x="11763" y="7158"/>
                    <a:pt x="12223" y="7791"/>
                    <a:pt x="12909" y="8504"/>
                  </a:cubicBezTo>
                  <a:cubicBezTo>
                    <a:pt x="13595" y="9217"/>
                    <a:pt x="14582" y="10167"/>
                    <a:pt x="15446" y="10774"/>
                  </a:cubicBezTo>
                  <a:cubicBezTo>
                    <a:pt x="16310" y="11381"/>
                    <a:pt x="17076" y="11732"/>
                    <a:pt x="18095" y="12148"/>
                  </a:cubicBezTo>
                  <a:cubicBezTo>
                    <a:pt x="19114" y="12564"/>
                    <a:pt x="20281" y="12984"/>
                    <a:pt x="21558" y="13272"/>
                  </a:cubicBezTo>
                  <a:cubicBezTo>
                    <a:pt x="22835" y="13561"/>
                    <a:pt x="23758" y="13723"/>
                    <a:pt x="25755" y="13879"/>
                  </a:cubicBezTo>
                  <a:cubicBezTo>
                    <a:pt x="27752" y="14035"/>
                    <a:pt x="32243" y="14155"/>
                    <a:pt x="33540" y="14210"/>
                  </a:cubicBezTo>
                </a:path>
              </a:pathLst>
            </a:cu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6620928" y="3034200"/>
              <a:ext cx="1214761" cy="12650"/>
            </a:xfrm>
            <a:custGeom>
              <a:rect b="b" l="l" r="r" t="t"/>
              <a:pathLst>
                <a:path extrusionOk="0" h="506" w="27940">
                  <a:moveTo>
                    <a:pt x="0" y="442"/>
                  </a:moveTo>
                  <a:cubicBezTo>
                    <a:pt x="911" y="451"/>
                    <a:pt x="3442" y="506"/>
                    <a:pt x="5467" y="497"/>
                  </a:cubicBezTo>
                  <a:cubicBezTo>
                    <a:pt x="7492" y="488"/>
                    <a:pt x="9479" y="432"/>
                    <a:pt x="12148" y="386"/>
                  </a:cubicBezTo>
                  <a:cubicBezTo>
                    <a:pt x="14817" y="340"/>
                    <a:pt x="18848" y="285"/>
                    <a:pt x="21480" y="221"/>
                  </a:cubicBezTo>
                  <a:cubicBezTo>
                    <a:pt x="24112" y="157"/>
                    <a:pt x="26863" y="37"/>
                    <a:pt x="27940" y="0"/>
                  </a:cubicBezTo>
                </a:path>
              </a:pathLst>
            </a:cu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60" name="Google Shape;2060;p14"/>
          <p:cNvGrpSpPr/>
          <p:nvPr/>
        </p:nvGrpSpPr>
        <p:grpSpPr>
          <a:xfrm>
            <a:off x="3256984" y="3891580"/>
            <a:ext cx="5035667" cy="534434"/>
            <a:chOff x="3183275" y="3917675"/>
            <a:chExt cx="4712838" cy="613446"/>
          </a:xfrm>
        </p:grpSpPr>
        <p:cxnSp>
          <p:nvCxnSpPr>
            <p:cNvPr id="2061" name="Google Shape;2061;p14"/>
            <p:cNvCxnSpPr/>
            <p:nvPr/>
          </p:nvCxnSpPr>
          <p:spPr>
            <a:xfrm>
              <a:off x="3183275" y="4503800"/>
              <a:ext cx="3038700" cy="0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062" name="Google Shape;2062;p14"/>
            <p:cNvSpPr/>
            <p:nvPr/>
          </p:nvSpPr>
          <p:spPr>
            <a:xfrm>
              <a:off x="6209386" y="3917675"/>
              <a:ext cx="1686727" cy="613446"/>
            </a:xfrm>
            <a:custGeom>
              <a:rect b="b" l="l" r="r" t="t"/>
              <a:pathLst>
                <a:path extrusionOk="0" h="14210" w="33540">
                  <a:moveTo>
                    <a:pt x="0" y="13679"/>
                  </a:moveTo>
                  <a:cubicBezTo>
                    <a:pt x="357" y="12350"/>
                    <a:pt x="1495" y="7677"/>
                    <a:pt x="2143" y="5705"/>
                  </a:cubicBezTo>
                  <a:cubicBezTo>
                    <a:pt x="2791" y="3734"/>
                    <a:pt x="3374" y="2756"/>
                    <a:pt x="3890" y="1850"/>
                  </a:cubicBezTo>
                  <a:cubicBezTo>
                    <a:pt x="4407" y="944"/>
                    <a:pt x="4688" y="557"/>
                    <a:pt x="5242" y="267"/>
                  </a:cubicBezTo>
                  <a:cubicBezTo>
                    <a:pt x="5796" y="-23"/>
                    <a:pt x="6662" y="-77"/>
                    <a:pt x="7216" y="108"/>
                  </a:cubicBezTo>
                  <a:cubicBezTo>
                    <a:pt x="7770" y="293"/>
                    <a:pt x="8051" y="636"/>
                    <a:pt x="8568" y="1375"/>
                  </a:cubicBezTo>
                  <a:cubicBezTo>
                    <a:pt x="9085" y="2114"/>
                    <a:pt x="9856" y="3689"/>
                    <a:pt x="10316" y="4543"/>
                  </a:cubicBezTo>
                  <a:cubicBezTo>
                    <a:pt x="10777" y="5397"/>
                    <a:pt x="10899" y="5838"/>
                    <a:pt x="11331" y="6498"/>
                  </a:cubicBezTo>
                  <a:cubicBezTo>
                    <a:pt x="11763" y="7158"/>
                    <a:pt x="12223" y="7791"/>
                    <a:pt x="12909" y="8504"/>
                  </a:cubicBezTo>
                  <a:cubicBezTo>
                    <a:pt x="13595" y="9217"/>
                    <a:pt x="14582" y="10167"/>
                    <a:pt x="15446" y="10774"/>
                  </a:cubicBezTo>
                  <a:cubicBezTo>
                    <a:pt x="16310" y="11381"/>
                    <a:pt x="17076" y="11732"/>
                    <a:pt x="18095" y="12148"/>
                  </a:cubicBezTo>
                  <a:cubicBezTo>
                    <a:pt x="19114" y="12564"/>
                    <a:pt x="20281" y="12984"/>
                    <a:pt x="21558" y="13272"/>
                  </a:cubicBezTo>
                  <a:cubicBezTo>
                    <a:pt x="22835" y="13561"/>
                    <a:pt x="23758" y="13723"/>
                    <a:pt x="25755" y="13879"/>
                  </a:cubicBezTo>
                  <a:cubicBezTo>
                    <a:pt x="27752" y="14035"/>
                    <a:pt x="32243" y="14155"/>
                    <a:pt x="33540" y="14210"/>
                  </a:cubicBezTo>
                </a:path>
              </a:pathLst>
            </a:cu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63" name="Google Shape;2063;p14"/>
          <p:cNvGrpSpPr/>
          <p:nvPr/>
        </p:nvGrpSpPr>
        <p:grpSpPr>
          <a:xfrm>
            <a:off x="3255515" y="3180942"/>
            <a:ext cx="4972550" cy="397108"/>
            <a:chOff x="3181900" y="3391250"/>
            <a:chExt cx="4653767" cy="455817"/>
          </a:xfrm>
        </p:grpSpPr>
        <p:cxnSp>
          <p:nvCxnSpPr>
            <p:cNvPr id="2064" name="Google Shape;2064;p14"/>
            <p:cNvCxnSpPr/>
            <p:nvPr/>
          </p:nvCxnSpPr>
          <p:spPr>
            <a:xfrm>
              <a:off x="4201052" y="3730675"/>
              <a:ext cx="973800" cy="0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065" name="Google Shape;2065;p14"/>
            <p:cNvSpPr/>
            <p:nvPr/>
          </p:nvSpPr>
          <p:spPr>
            <a:xfrm>
              <a:off x="5162716" y="3391250"/>
              <a:ext cx="1686727" cy="355250"/>
            </a:xfrm>
            <a:custGeom>
              <a:rect b="b" l="l" r="r" t="t"/>
              <a:pathLst>
                <a:path extrusionOk="0" h="14210" w="33540">
                  <a:moveTo>
                    <a:pt x="0" y="13679"/>
                  </a:moveTo>
                  <a:cubicBezTo>
                    <a:pt x="357" y="12350"/>
                    <a:pt x="1495" y="7677"/>
                    <a:pt x="2143" y="5705"/>
                  </a:cubicBezTo>
                  <a:cubicBezTo>
                    <a:pt x="2791" y="3734"/>
                    <a:pt x="3374" y="2756"/>
                    <a:pt x="3890" y="1850"/>
                  </a:cubicBezTo>
                  <a:cubicBezTo>
                    <a:pt x="4407" y="944"/>
                    <a:pt x="4688" y="557"/>
                    <a:pt x="5242" y="267"/>
                  </a:cubicBezTo>
                  <a:cubicBezTo>
                    <a:pt x="5796" y="-23"/>
                    <a:pt x="6662" y="-77"/>
                    <a:pt x="7216" y="108"/>
                  </a:cubicBezTo>
                  <a:cubicBezTo>
                    <a:pt x="7770" y="293"/>
                    <a:pt x="8051" y="636"/>
                    <a:pt x="8568" y="1375"/>
                  </a:cubicBezTo>
                  <a:cubicBezTo>
                    <a:pt x="9085" y="2114"/>
                    <a:pt x="9856" y="3689"/>
                    <a:pt x="10316" y="4543"/>
                  </a:cubicBezTo>
                  <a:cubicBezTo>
                    <a:pt x="10777" y="5397"/>
                    <a:pt x="10899" y="5838"/>
                    <a:pt x="11331" y="6498"/>
                  </a:cubicBezTo>
                  <a:cubicBezTo>
                    <a:pt x="11763" y="7158"/>
                    <a:pt x="12223" y="7791"/>
                    <a:pt x="12909" y="8504"/>
                  </a:cubicBezTo>
                  <a:cubicBezTo>
                    <a:pt x="13595" y="9217"/>
                    <a:pt x="14582" y="10167"/>
                    <a:pt x="15446" y="10774"/>
                  </a:cubicBezTo>
                  <a:cubicBezTo>
                    <a:pt x="16310" y="11381"/>
                    <a:pt x="17076" y="11732"/>
                    <a:pt x="18095" y="12148"/>
                  </a:cubicBezTo>
                  <a:cubicBezTo>
                    <a:pt x="19114" y="12564"/>
                    <a:pt x="20281" y="12984"/>
                    <a:pt x="21558" y="13272"/>
                  </a:cubicBezTo>
                  <a:cubicBezTo>
                    <a:pt x="22835" y="13561"/>
                    <a:pt x="23758" y="13723"/>
                    <a:pt x="25755" y="13879"/>
                  </a:cubicBezTo>
                  <a:cubicBezTo>
                    <a:pt x="27752" y="14035"/>
                    <a:pt x="32243" y="14155"/>
                    <a:pt x="33540" y="14210"/>
                  </a:cubicBezTo>
                </a:path>
              </a:pathLst>
            </a:cu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6849525" y="3736850"/>
              <a:ext cx="986142" cy="12650"/>
            </a:xfrm>
            <a:custGeom>
              <a:rect b="b" l="l" r="r" t="t"/>
              <a:pathLst>
                <a:path extrusionOk="0" h="506" w="27940">
                  <a:moveTo>
                    <a:pt x="0" y="442"/>
                  </a:moveTo>
                  <a:cubicBezTo>
                    <a:pt x="911" y="451"/>
                    <a:pt x="3442" y="506"/>
                    <a:pt x="5467" y="497"/>
                  </a:cubicBezTo>
                  <a:cubicBezTo>
                    <a:pt x="7492" y="488"/>
                    <a:pt x="9479" y="432"/>
                    <a:pt x="12148" y="386"/>
                  </a:cubicBezTo>
                  <a:cubicBezTo>
                    <a:pt x="14817" y="340"/>
                    <a:pt x="18848" y="285"/>
                    <a:pt x="21480" y="221"/>
                  </a:cubicBezTo>
                  <a:cubicBezTo>
                    <a:pt x="24112" y="157"/>
                    <a:pt x="26863" y="37"/>
                    <a:pt x="27940" y="0"/>
                  </a:cubicBezTo>
                </a:path>
              </a:pathLst>
            </a:cu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3181900" y="3724442"/>
              <a:ext cx="1026375" cy="122625"/>
            </a:xfrm>
            <a:custGeom>
              <a:rect b="b" l="l" r="r" t="t"/>
              <a:pathLst>
                <a:path extrusionOk="0" h="4905" w="41055">
                  <a:moveTo>
                    <a:pt x="41055" y="275"/>
                  </a:moveTo>
                  <a:cubicBezTo>
                    <a:pt x="40479" y="303"/>
                    <a:pt x="38670" y="321"/>
                    <a:pt x="37598" y="440"/>
                  </a:cubicBezTo>
                  <a:cubicBezTo>
                    <a:pt x="36526" y="560"/>
                    <a:pt x="35437" y="652"/>
                    <a:pt x="34621" y="992"/>
                  </a:cubicBezTo>
                  <a:cubicBezTo>
                    <a:pt x="33805" y="1333"/>
                    <a:pt x="33389" y="1949"/>
                    <a:pt x="32701" y="2483"/>
                  </a:cubicBezTo>
                  <a:cubicBezTo>
                    <a:pt x="32013" y="3017"/>
                    <a:pt x="31052" y="3799"/>
                    <a:pt x="30492" y="4195"/>
                  </a:cubicBezTo>
                  <a:cubicBezTo>
                    <a:pt x="29932" y="4591"/>
                    <a:pt x="29803" y="4775"/>
                    <a:pt x="29339" y="4858"/>
                  </a:cubicBezTo>
                  <a:cubicBezTo>
                    <a:pt x="28875" y="4941"/>
                    <a:pt x="28316" y="4931"/>
                    <a:pt x="27708" y="4692"/>
                  </a:cubicBezTo>
                  <a:cubicBezTo>
                    <a:pt x="27100" y="4453"/>
                    <a:pt x="26410" y="3947"/>
                    <a:pt x="25690" y="3422"/>
                  </a:cubicBezTo>
                  <a:cubicBezTo>
                    <a:pt x="24970" y="2898"/>
                    <a:pt x="24090" y="2005"/>
                    <a:pt x="23386" y="1545"/>
                  </a:cubicBezTo>
                  <a:cubicBezTo>
                    <a:pt x="22682" y="1085"/>
                    <a:pt x="22378" y="910"/>
                    <a:pt x="21466" y="661"/>
                  </a:cubicBezTo>
                  <a:cubicBezTo>
                    <a:pt x="20554" y="413"/>
                    <a:pt x="19194" y="155"/>
                    <a:pt x="17913" y="54"/>
                  </a:cubicBezTo>
                  <a:cubicBezTo>
                    <a:pt x="16633" y="-47"/>
                    <a:pt x="15624" y="17"/>
                    <a:pt x="13783" y="54"/>
                  </a:cubicBezTo>
                  <a:cubicBezTo>
                    <a:pt x="11943" y="91"/>
                    <a:pt x="9167" y="160"/>
                    <a:pt x="6870" y="275"/>
                  </a:cubicBezTo>
                  <a:cubicBezTo>
                    <a:pt x="4573" y="390"/>
                    <a:pt x="1145" y="666"/>
                    <a:pt x="0" y="744"/>
                  </a:cubicBezTo>
                </a:path>
              </a:pathLst>
            </a:cu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68" name="Google Shape;2068;p14"/>
          <p:cNvGrpSpPr/>
          <p:nvPr/>
        </p:nvGrpSpPr>
        <p:grpSpPr>
          <a:xfrm>
            <a:off x="3256984" y="1842981"/>
            <a:ext cx="4972337" cy="309499"/>
            <a:chOff x="3183275" y="2098495"/>
            <a:chExt cx="4653568" cy="355255"/>
          </a:xfrm>
        </p:grpSpPr>
        <p:cxnSp>
          <p:nvCxnSpPr>
            <p:cNvPr id="2069" name="Google Shape;2069;p14"/>
            <p:cNvCxnSpPr/>
            <p:nvPr/>
          </p:nvCxnSpPr>
          <p:spPr>
            <a:xfrm>
              <a:off x="3183275" y="2435075"/>
              <a:ext cx="3066900" cy="0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70" name="Google Shape;2070;p14"/>
            <p:cNvCxnSpPr/>
            <p:nvPr/>
          </p:nvCxnSpPr>
          <p:spPr>
            <a:xfrm>
              <a:off x="7649643" y="2453750"/>
              <a:ext cx="187200" cy="0"/>
            </a:xfrm>
            <a:prstGeom prst="straightConnector1">
              <a:avLst/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071" name="Google Shape;2071;p14"/>
            <p:cNvSpPr/>
            <p:nvPr/>
          </p:nvSpPr>
          <p:spPr>
            <a:xfrm>
              <a:off x="6238028" y="2098495"/>
              <a:ext cx="1458235" cy="355250"/>
            </a:xfrm>
            <a:custGeom>
              <a:rect b="b" l="l" r="r" t="t"/>
              <a:pathLst>
                <a:path extrusionOk="0" h="14210" w="33540">
                  <a:moveTo>
                    <a:pt x="0" y="13679"/>
                  </a:moveTo>
                  <a:cubicBezTo>
                    <a:pt x="357" y="12350"/>
                    <a:pt x="1495" y="7677"/>
                    <a:pt x="2143" y="5705"/>
                  </a:cubicBezTo>
                  <a:cubicBezTo>
                    <a:pt x="2791" y="3734"/>
                    <a:pt x="3374" y="2756"/>
                    <a:pt x="3890" y="1850"/>
                  </a:cubicBezTo>
                  <a:cubicBezTo>
                    <a:pt x="4407" y="944"/>
                    <a:pt x="4688" y="557"/>
                    <a:pt x="5242" y="267"/>
                  </a:cubicBezTo>
                  <a:cubicBezTo>
                    <a:pt x="5796" y="-23"/>
                    <a:pt x="6662" y="-77"/>
                    <a:pt x="7216" y="108"/>
                  </a:cubicBezTo>
                  <a:cubicBezTo>
                    <a:pt x="7770" y="293"/>
                    <a:pt x="8051" y="636"/>
                    <a:pt x="8568" y="1375"/>
                  </a:cubicBezTo>
                  <a:cubicBezTo>
                    <a:pt x="9085" y="2114"/>
                    <a:pt x="9856" y="3689"/>
                    <a:pt x="10316" y="4543"/>
                  </a:cubicBezTo>
                  <a:cubicBezTo>
                    <a:pt x="10777" y="5397"/>
                    <a:pt x="10899" y="5838"/>
                    <a:pt x="11331" y="6498"/>
                  </a:cubicBezTo>
                  <a:cubicBezTo>
                    <a:pt x="11763" y="7158"/>
                    <a:pt x="12223" y="7791"/>
                    <a:pt x="12909" y="8504"/>
                  </a:cubicBezTo>
                  <a:cubicBezTo>
                    <a:pt x="13595" y="9217"/>
                    <a:pt x="14582" y="10167"/>
                    <a:pt x="15446" y="10774"/>
                  </a:cubicBezTo>
                  <a:cubicBezTo>
                    <a:pt x="16310" y="11381"/>
                    <a:pt x="17076" y="11732"/>
                    <a:pt x="18095" y="12148"/>
                  </a:cubicBezTo>
                  <a:cubicBezTo>
                    <a:pt x="19114" y="12564"/>
                    <a:pt x="20281" y="12984"/>
                    <a:pt x="21558" y="13272"/>
                  </a:cubicBezTo>
                  <a:cubicBezTo>
                    <a:pt x="22835" y="13561"/>
                    <a:pt x="23758" y="13723"/>
                    <a:pt x="25755" y="13879"/>
                  </a:cubicBezTo>
                  <a:cubicBezTo>
                    <a:pt x="27752" y="14035"/>
                    <a:pt x="32243" y="14155"/>
                    <a:pt x="33540" y="14210"/>
                  </a:cubicBezTo>
                </a:path>
              </a:pathLst>
            </a:cu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072" name="Google Shape;2072;p14"/>
          <p:cNvCxnSpPr/>
          <p:nvPr/>
        </p:nvCxnSpPr>
        <p:spPr>
          <a:xfrm>
            <a:off x="4956465" y="1711750"/>
            <a:ext cx="0" cy="2892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073" name="Google Shape;2073;p14"/>
          <p:cNvCxnSpPr/>
          <p:nvPr/>
        </p:nvCxnSpPr>
        <p:spPr>
          <a:xfrm>
            <a:off x="6316069" y="1711750"/>
            <a:ext cx="0" cy="2892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7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" name="Google Shape;2078;p15"/>
          <p:cNvPicPr preferRelativeResize="0"/>
          <p:nvPr/>
        </p:nvPicPr>
        <p:blipFill rotWithShape="1">
          <a:blip r:embed="rId3">
            <a:alphaModFix/>
          </a:blip>
          <a:srcRect b="17284" l="7900" r="6305" t="8756"/>
          <a:stretch/>
        </p:blipFill>
        <p:spPr>
          <a:xfrm>
            <a:off x="2100625" y="1613175"/>
            <a:ext cx="2214000" cy="3852600"/>
          </a:xfrm>
          <a:prstGeom prst="roundRect">
            <a:avLst>
              <a:gd fmla="val 8748" name="adj"/>
            </a:avLst>
          </a:prstGeom>
          <a:noFill/>
          <a:ln>
            <a:noFill/>
          </a:ln>
        </p:spPr>
      </p:pic>
      <p:sp>
        <p:nvSpPr>
          <p:cNvPr id="2079" name="Google Shape;2079;p15"/>
          <p:cNvSpPr txBox="1"/>
          <p:nvPr>
            <p:ph type="title"/>
          </p:nvPr>
        </p:nvSpPr>
        <p:spPr>
          <a:xfrm>
            <a:off x="540000" y="756000"/>
            <a:ext cx="76767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+3.4% Increase in conversion on Mobile</a:t>
            </a:r>
            <a:endParaRPr/>
          </a:p>
        </p:txBody>
      </p:sp>
      <p:sp>
        <p:nvSpPr>
          <p:cNvPr id="2080" name="Google Shape;2080;p15"/>
          <p:cNvSpPr/>
          <p:nvPr/>
        </p:nvSpPr>
        <p:spPr>
          <a:xfrm>
            <a:off x="3702875" y="2977250"/>
            <a:ext cx="432300" cy="21663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st="19050">
              <a:srgbClr val="FAB72D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1" name="Google Shape;2081;p15"/>
          <p:cNvSpPr/>
          <p:nvPr/>
        </p:nvSpPr>
        <p:spPr>
          <a:xfrm>
            <a:off x="1302000" y="2419350"/>
            <a:ext cx="1169100" cy="1169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</a:t>
            </a:r>
            <a:endParaRPr b="1" i="0" sz="15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82" name="Google Shape;2082;p15"/>
          <p:cNvPicPr preferRelativeResize="0"/>
          <p:nvPr/>
        </p:nvPicPr>
        <p:blipFill rotWithShape="1">
          <a:blip r:embed="rId4">
            <a:alphaModFix/>
          </a:blip>
          <a:srcRect b="18123" l="7047" r="5843" t="8563"/>
          <a:stretch/>
        </p:blipFill>
        <p:spPr>
          <a:xfrm>
            <a:off x="4827119" y="1613175"/>
            <a:ext cx="2214000" cy="3789300"/>
          </a:xfrm>
          <a:prstGeom prst="roundRect">
            <a:avLst>
              <a:gd fmla="val 8989" name="adj"/>
            </a:avLst>
          </a:prstGeom>
          <a:noFill/>
          <a:ln>
            <a:noFill/>
          </a:ln>
        </p:spPr>
      </p:pic>
      <p:sp>
        <p:nvSpPr>
          <p:cNvPr id="2083" name="Google Shape;2083;p15"/>
          <p:cNvSpPr/>
          <p:nvPr/>
        </p:nvSpPr>
        <p:spPr>
          <a:xfrm>
            <a:off x="6461375" y="3265375"/>
            <a:ext cx="432300" cy="18783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st="19050">
              <a:srgbClr val="FAB72D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4" name="Google Shape;2084;p15"/>
          <p:cNvSpPr/>
          <p:nvPr/>
        </p:nvSpPr>
        <p:spPr>
          <a:xfrm>
            <a:off x="6672900" y="2419350"/>
            <a:ext cx="1169100" cy="1169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Variation</a:t>
            </a:r>
            <a:endParaRPr b="1" i="0" sz="15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5" name="Google Shape;2085;p15"/>
          <p:cNvSpPr/>
          <p:nvPr/>
        </p:nvSpPr>
        <p:spPr>
          <a:xfrm>
            <a:off x="2205100" y="1663875"/>
            <a:ext cx="734700" cy="235800"/>
          </a:xfrm>
          <a:prstGeom prst="rect">
            <a:avLst/>
          </a:prstGeom>
          <a:solidFill>
            <a:srgbClr val="1C538E"/>
          </a:solidFill>
          <a:ln cap="flat" cmpd="sng" w="9525">
            <a:solidFill>
              <a:srgbClr val="1C53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6" name="Google Shape;2086;p15"/>
          <p:cNvSpPr/>
          <p:nvPr/>
        </p:nvSpPr>
        <p:spPr>
          <a:xfrm>
            <a:off x="4952925" y="1653204"/>
            <a:ext cx="734700" cy="235800"/>
          </a:xfrm>
          <a:prstGeom prst="rect">
            <a:avLst/>
          </a:prstGeom>
          <a:solidFill>
            <a:srgbClr val="1C538E"/>
          </a:solidFill>
          <a:ln cap="flat" cmpd="sng" w="9525">
            <a:solidFill>
              <a:srgbClr val="1C53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0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p16"/>
          <p:cNvSpPr txBox="1"/>
          <p:nvPr>
            <p:ph type="title"/>
          </p:nvPr>
        </p:nvSpPr>
        <p:spPr>
          <a:xfrm>
            <a:off x="282450" y="1712950"/>
            <a:ext cx="85791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5700"/>
              <a:t> Norms</a:t>
            </a:r>
            <a:endParaRPr b="0" sz="4800">
              <a:solidFill>
                <a:srgbClr val="D2E5F7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092" name="Google Shape;2092;p16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16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7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8" name="Google Shape;209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55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2099" name="Google Shape;2099;p17"/>
          <p:cNvSpPr/>
          <p:nvPr/>
        </p:nvSpPr>
        <p:spPr>
          <a:xfrm rot="10800000">
            <a:off x="0" y="50"/>
            <a:ext cx="9144000" cy="1866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1B2443">
                  <a:alpha val="4000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17"/>
          <p:cNvSpPr txBox="1"/>
          <p:nvPr/>
        </p:nvSpPr>
        <p:spPr>
          <a:xfrm>
            <a:off x="0" y="848525"/>
            <a:ext cx="2418600" cy="9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18000" lIns="91425" spcFirstLastPara="1" rIns="91425" wrap="square" tIns="18000">
            <a:spAutoFit/>
          </a:bodyPr>
          <a:lstStyle/>
          <a:p>
            <a:pPr indent="0" lvl="0" marL="5400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GB" sz="6000" u="none" cap="none" strike="noStrike">
                <a:solidFill>
                  <a:srgbClr val="1B2443"/>
                </a:solidFill>
                <a:latin typeface="Bebas Neue"/>
                <a:ea typeface="Bebas Neue"/>
                <a:cs typeface="Bebas Neue"/>
                <a:sym typeface="Bebas Neue"/>
              </a:rPr>
              <a:t>Norms </a:t>
            </a:r>
            <a:endParaRPr b="0" i="0" sz="6000" u="none" cap="none" strike="noStrike">
              <a:solidFill>
                <a:srgbClr val="1B2443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4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p18"/>
          <p:cNvSpPr txBox="1"/>
          <p:nvPr>
            <p:ph type="title"/>
          </p:nvPr>
        </p:nvSpPr>
        <p:spPr>
          <a:xfrm>
            <a:off x="540000" y="756000"/>
            <a:ext cx="71181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59% increase in mobile conversions by using utilising trust…</a:t>
            </a:r>
            <a:endParaRPr/>
          </a:p>
        </p:txBody>
      </p:sp>
      <p:pic>
        <p:nvPicPr>
          <p:cNvPr id="2106" name="Google Shape;2106;p18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-7584" l="1238" r="1237" t="1506"/>
          <a:stretch/>
        </p:blipFill>
        <p:spPr>
          <a:xfrm>
            <a:off x="1888469" y="1935146"/>
            <a:ext cx="2213400" cy="3589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07" name="Google Shape;2107;p18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-7584" l="1238" r="1237" t="1506"/>
          <a:stretch/>
        </p:blipFill>
        <p:spPr>
          <a:xfrm>
            <a:off x="4621744" y="1935146"/>
            <a:ext cx="2213400" cy="3589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08" name="Google Shape;2108;p18"/>
          <p:cNvPicPr preferRelativeResize="0"/>
          <p:nvPr/>
        </p:nvPicPr>
        <p:blipFill rotWithShape="1">
          <a:blip r:embed="rId4">
            <a:alphaModFix/>
          </a:blip>
          <a:srcRect b="18359" l="16527" r="16532" t="27812"/>
          <a:stretch/>
        </p:blipFill>
        <p:spPr>
          <a:xfrm>
            <a:off x="4621750" y="2339147"/>
            <a:ext cx="2213399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9" name="Google Shape;2109;p18"/>
          <p:cNvSpPr txBox="1"/>
          <p:nvPr/>
        </p:nvSpPr>
        <p:spPr>
          <a:xfrm>
            <a:off x="4419850" y="2339113"/>
            <a:ext cx="2617200" cy="3144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st="19050">
              <a:schemeClr val="accent4">
                <a:alpha val="65882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3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p19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UGC Content:</a:t>
            </a:r>
            <a:endParaRPr/>
          </a:p>
        </p:txBody>
      </p:sp>
      <p:sp>
        <p:nvSpPr>
          <p:cNvPr id="2115" name="Google Shape;2115;p19"/>
          <p:cNvSpPr/>
          <p:nvPr/>
        </p:nvSpPr>
        <p:spPr>
          <a:xfrm>
            <a:off x="5549400" y="-4500"/>
            <a:ext cx="3594600" cy="515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6" name="Google Shape;2116;p19"/>
          <p:cNvSpPr/>
          <p:nvPr/>
        </p:nvSpPr>
        <p:spPr>
          <a:xfrm>
            <a:off x="267900" y="4293525"/>
            <a:ext cx="1905000" cy="51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7" name="Google Shape;2117;p19"/>
          <p:cNvPicPr preferRelativeResize="0"/>
          <p:nvPr/>
        </p:nvPicPr>
        <p:blipFill rotWithShape="1">
          <a:blip r:embed="rId3">
            <a:alphaModFix/>
          </a:blip>
          <a:srcRect b="22342" l="0" r="0" t="0"/>
          <a:stretch/>
        </p:blipFill>
        <p:spPr>
          <a:xfrm>
            <a:off x="4015875" y="523275"/>
            <a:ext cx="2899047" cy="4629120"/>
          </a:xfrm>
          <a:prstGeom prst="rect">
            <a:avLst/>
          </a:prstGeom>
          <a:noFill/>
          <a:ln>
            <a:noFill/>
          </a:ln>
        </p:spPr>
      </p:pic>
      <p:sp>
        <p:nvSpPr>
          <p:cNvPr id="2118" name="Google Shape;2118;p19"/>
          <p:cNvSpPr/>
          <p:nvPr/>
        </p:nvSpPr>
        <p:spPr>
          <a:xfrm>
            <a:off x="4192374" y="4797831"/>
            <a:ext cx="2546100" cy="352800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9" name="Google Shape;211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2380" y="681025"/>
            <a:ext cx="2546100" cy="5322900"/>
          </a:xfrm>
          <a:prstGeom prst="roundRect">
            <a:avLst>
              <a:gd fmla="val 9705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p2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Mike Weir</a:t>
            </a:r>
            <a:endParaRPr/>
          </a:p>
        </p:txBody>
      </p:sp>
      <p:pic>
        <p:nvPicPr>
          <p:cNvPr id="1906" name="Google Shape;190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8969" y="3233263"/>
            <a:ext cx="1397900" cy="40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7" name="Google Shape;1907;p2"/>
          <p:cNvPicPr preferRelativeResize="0"/>
          <p:nvPr/>
        </p:nvPicPr>
        <p:blipFill rotWithShape="1">
          <a:blip r:embed="rId4">
            <a:alphaModFix/>
          </a:blip>
          <a:srcRect b="41474" l="12113" r="11938" t="41333"/>
          <a:stretch/>
        </p:blipFill>
        <p:spPr>
          <a:xfrm>
            <a:off x="2745625" y="3314841"/>
            <a:ext cx="1578511" cy="23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8" name="Google Shape;1908;p2"/>
          <p:cNvPicPr preferRelativeResize="0"/>
          <p:nvPr/>
        </p:nvPicPr>
        <p:blipFill rotWithShape="1">
          <a:blip r:embed="rId5">
            <a:alphaModFix/>
          </a:blip>
          <a:srcRect b="38208" l="0" r="0" t="38986"/>
          <a:stretch/>
        </p:blipFill>
        <p:spPr>
          <a:xfrm>
            <a:off x="6815809" y="3328338"/>
            <a:ext cx="1656000" cy="21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9" name="Google Shape;1909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3186" y="4039667"/>
            <a:ext cx="1342626" cy="42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0" name="Google Shape;1910;p2"/>
          <p:cNvPicPr preferRelativeResize="0"/>
          <p:nvPr/>
        </p:nvPicPr>
        <p:blipFill rotWithShape="1">
          <a:blip r:embed="rId7">
            <a:alphaModFix/>
          </a:blip>
          <a:srcRect b="24725" l="0" r="0" t="25722"/>
          <a:stretch/>
        </p:blipFill>
        <p:spPr>
          <a:xfrm>
            <a:off x="2835937" y="4055226"/>
            <a:ext cx="1397888" cy="3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Google Shape;1911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21835" y="3976313"/>
            <a:ext cx="1443948" cy="547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2" name="Google Shape;1912;p2"/>
          <p:cNvGrpSpPr/>
          <p:nvPr/>
        </p:nvGrpSpPr>
        <p:grpSpPr>
          <a:xfrm>
            <a:off x="539950" y="3085508"/>
            <a:ext cx="8063400" cy="1517970"/>
            <a:chOff x="539950" y="3120675"/>
            <a:chExt cx="8063400" cy="1406700"/>
          </a:xfrm>
        </p:grpSpPr>
        <p:cxnSp>
          <p:nvCxnSpPr>
            <p:cNvPr id="1913" name="Google Shape;1913;p2"/>
            <p:cNvCxnSpPr/>
            <p:nvPr/>
          </p:nvCxnSpPr>
          <p:spPr>
            <a:xfrm>
              <a:off x="2509300" y="3120675"/>
              <a:ext cx="0" cy="1406700"/>
            </a:xfrm>
            <a:prstGeom prst="straightConnector1">
              <a:avLst/>
            </a:prstGeom>
            <a:noFill/>
            <a:ln cap="flat" cmpd="sng" w="9525">
              <a:solidFill>
                <a:srgbClr val="7FBFFD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914" name="Google Shape;1914;p2"/>
            <p:cNvCxnSpPr/>
            <p:nvPr/>
          </p:nvCxnSpPr>
          <p:spPr>
            <a:xfrm>
              <a:off x="4571973" y="3120675"/>
              <a:ext cx="0" cy="1406700"/>
            </a:xfrm>
            <a:prstGeom prst="straightConnector1">
              <a:avLst/>
            </a:prstGeom>
            <a:noFill/>
            <a:ln cap="flat" cmpd="sng" w="9525">
              <a:solidFill>
                <a:srgbClr val="7FBFFD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915" name="Google Shape;1915;p2"/>
            <p:cNvCxnSpPr/>
            <p:nvPr/>
          </p:nvCxnSpPr>
          <p:spPr>
            <a:xfrm>
              <a:off x="6628800" y="3120675"/>
              <a:ext cx="0" cy="1406700"/>
            </a:xfrm>
            <a:prstGeom prst="straightConnector1">
              <a:avLst/>
            </a:prstGeom>
            <a:noFill/>
            <a:ln cap="flat" cmpd="sng" w="9525">
              <a:solidFill>
                <a:srgbClr val="7FBFFD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916" name="Google Shape;1916;p2"/>
            <p:cNvCxnSpPr/>
            <p:nvPr/>
          </p:nvCxnSpPr>
          <p:spPr>
            <a:xfrm rot="10800000">
              <a:off x="539950" y="3800296"/>
              <a:ext cx="8063400" cy="0"/>
            </a:xfrm>
            <a:prstGeom prst="straightConnector1">
              <a:avLst/>
            </a:prstGeom>
            <a:noFill/>
            <a:ln cap="flat" cmpd="sng" w="9525">
              <a:solidFill>
                <a:srgbClr val="7FBFFD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sp>
        <p:nvSpPr>
          <p:cNvPr id="1917" name="Google Shape;1917;p2"/>
          <p:cNvSpPr txBox="1"/>
          <p:nvPr/>
        </p:nvSpPr>
        <p:spPr>
          <a:xfrm>
            <a:off x="540000" y="1350000"/>
            <a:ext cx="8063400" cy="1518000"/>
          </a:xfrm>
          <a:prstGeom prst="rect">
            <a:avLst/>
          </a:prstGeom>
          <a:noFill/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80000" spcFirstLastPara="1" rIns="180000" wrap="square" tIns="1800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Professional background</a:t>
            </a:r>
            <a:endParaRPr b="1" i="0" sz="1400" u="none" cap="none" strike="noStrike">
              <a:solidFill>
                <a:srgbClr val="107DE8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98600" lvl="0" marL="244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56566A"/>
              </a:buClr>
              <a:buSzPts val="1200"/>
              <a:buFont typeface="Helvetica Neue"/>
              <a:buChar char="→"/>
            </a:pPr>
            <a:r>
              <a:rPr b="0" i="0" lang="en-GB" sz="12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Working in digital design for just over 10 years. </a:t>
            </a:r>
            <a:endParaRPr b="0" i="0" sz="12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8600" lvl="0" marL="244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56566A"/>
              </a:buClr>
              <a:buSzPts val="1200"/>
              <a:buFont typeface="Helvetica Neue"/>
              <a:buChar char="→"/>
            </a:pPr>
            <a:r>
              <a:rPr b="0" i="0" lang="en-GB" sz="12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Head of Behavioural Science for Impression Digital </a:t>
            </a:r>
            <a:endParaRPr b="0" i="0" sz="12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8600" lvl="0" marL="244800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56566A"/>
              </a:buClr>
              <a:buSzPts val="1200"/>
              <a:buFont typeface="Helvetica Neue"/>
              <a:buChar char="→"/>
            </a:pPr>
            <a:r>
              <a:rPr b="0" i="0" lang="en-GB" sz="12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Currently undertaking a PhD at MMU understanding how commerce interfaces are motivation at brain level. </a:t>
            </a:r>
            <a:endParaRPr b="0" i="0" sz="12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8" name="Google Shape;1918;p2"/>
          <p:cNvSpPr txBox="1"/>
          <p:nvPr/>
        </p:nvSpPr>
        <p:spPr>
          <a:xfrm>
            <a:off x="539600" y="3085500"/>
            <a:ext cx="1969800" cy="742500"/>
          </a:xfrm>
          <a:prstGeom prst="rect">
            <a:avLst/>
          </a:prstGeom>
          <a:solidFill>
            <a:srgbClr val="1B2443"/>
          </a:solidFill>
          <a:ln>
            <a:noFill/>
          </a:ln>
        </p:spPr>
        <p:txBody>
          <a:bodyPr anchorCtr="0" anchor="ctr" bIns="36000" lIns="54000" spcFirstLastPara="1" rIns="54000" wrap="square" tIns="36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BRANDS I HAVE WORKED WITH:</a:t>
            </a:r>
            <a:endParaRPr b="0" i="0" sz="1200" u="none" cap="none" strike="noStrike">
              <a:solidFill>
                <a:srgbClr val="FFFFFF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pic>
        <p:nvPicPr>
          <p:cNvPr id="1919" name="Google Shape;1919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11038" y="3963463"/>
            <a:ext cx="1533576" cy="58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3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p20"/>
          <p:cNvSpPr txBox="1"/>
          <p:nvPr>
            <p:ph type="title"/>
          </p:nvPr>
        </p:nvSpPr>
        <p:spPr>
          <a:xfrm>
            <a:off x="282450" y="1712950"/>
            <a:ext cx="85791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5700"/>
              <a:t> Defaults</a:t>
            </a:r>
            <a:endParaRPr b="0" sz="4800">
              <a:solidFill>
                <a:srgbClr val="D2E5F7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125" name="Google Shape;2125;p20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6" name="Google Shape;2126;p20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0" name="Shape 2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" name="Google Shape;2131;p21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Defaults:</a:t>
            </a:r>
            <a:endParaRPr b="0" sz="2800">
              <a:solidFill>
                <a:srgbClr val="81818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grpSp>
        <p:nvGrpSpPr>
          <p:cNvPr id="2132" name="Google Shape;2132;p21"/>
          <p:cNvGrpSpPr/>
          <p:nvPr/>
        </p:nvGrpSpPr>
        <p:grpSpPr>
          <a:xfrm>
            <a:off x="540000" y="1452225"/>
            <a:ext cx="8064400" cy="3151275"/>
            <a:chOff x="540000" y="1452225"/>
            <a:chExt cx="8064400" cy="3151275"/>
          </a:xfrm>
        </p:grpSpPr>
        <p:sp>
          <p:nvSpPr>
            <p:cNvPr id="2133" name="Google Shape;2133;p21"/>
            <p:cNvSpPr/>
            <p:nvPr/>
          </p:nvSpPr>
          <p:spPr>
            <a:xfrm>
              <a:off x="540000" y="1452225"/>
              <a:ext cx="8064000" cy="3151200"/>
            </a:xfrm>
            <a:prstGeom prst="rect">
              <a:avLst/>
            </a:prstGeom>
            <a:solidFill>
              <a:srgbClr val="E5F3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21"/>
            <p:cNvSpPr txBox="1"/>
            <p:nvPr/>
          </p:nvSpPr>
          <p:spPr>
            <a:xfrm>
              <a:off x="5899850" y="1649875"/>
              <a:ext cx="6051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sp>
          <p:nvSpPr>
            <p:cNvPr id="2135" name="Google Shape;2135;p21"/>
            <p:cNvSpPr txBox="1"/>
            <p:nvPr/>
          </p:nvSpPr>
          <p:spPr>
            <a:xfrm>
              <a:off x="2606550" y="1695500"/>
              <a:ext cx="6051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pic>
          <p:nvPicPr>
            <p:cNvPr id="2136" name="Google Shape;2136;p21"/>
            <p:cNvPicPr preferRelativeResize="0"/>
            <p:nvPr/>
          </p:nvPicPr>
          <p:blipFill rotWithShape="1">
            <a:blip r:embed="rId3">
              <a:alphaModFix/>
            </a:blip>
            <a:srcRect b="0" l="-4466" r="-4476" t="0"/>
            <a:stretch/>
          </p:blipFill>
          <p:spPr>
            <a:xfrm>
              <a:off x="540000" y="1452225"/>
              <a:ext cx="8063999" cy="3151275"/>
            </a:xfrm>
            <a:prstGeom prst="rect">
              <a:avLst/>
            </a:prstGeom>
            <a:noFill/>
            <a:ln cap="flat" cmpd="sng" w="762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pic>
        <p:cxnSp>
          <p:nvCxnSpPr>
            <p:cNvPr id="2137" name="Google Shape;2137;p21"/>
            <p:cNvCxnSpPr/>
            <p:nvPr/>
          </p:nvCxnSpPr>
          <p:spPr>
            <a:xfrm>
              <a:off x="601300" y="1452225"/>
              <a:ext cx="0" cy="3151200"/>
            </a:xfrm>
            <a:prstGeom prst="straightConnector1">
              <a:avLst/>
            </a:prstGeom>
            <a:noFill/>
            <a:ln cap="flat" cmpd="sng" w="9525">
              <a:solidFill>
                <a:srgbClr val="DBECF6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138" name="Google Shape;2138;p21"/>
            <p:cNvGrpSpPr/>
            <p:nvPr/>
          </p:nvGrpSpPr>
          <p:grpSpPr>
            <a:xfrm>
              <a:off x="566175" y="1452225"/>
              <a:ext cx="308925" cy="3151200"/>
              <a:chOff x="566175" y="1452225"/>
              <a:chExt cx="308925" cy="3151200"/>
            </a:xfrm>
          </p:grpSpPr>
          <p:cxnSp>
            <p:nvCxnSpPr>
              <p:cNvPr id="2139" name="Google Shape;2139;p21"/>
              <p:cNvCxnSpPr/>
              <p:nvPr/>
            </p:nvCxnSpPr>
            <p:spPr>
              <a:xfrm>
                <a:off x="806650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40" name="Google Shape;2140;p21"/>
              <p:cNvCxnSpPr/>
              <p:nvPr/>
            </p:nvCxnSpPr>
            <p:spPr>
              <a:xfrm>
                <a:off x="839975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41" name="Google Shape;2141;p21"/>
              <p:cNvCxnSpPr/>
              <p:nvPr/>
            </p:nvCxnSpPr>
            <p:spPr>
              <a:xfrm>
                <a:off x="875100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42" name="Google Shape;2142;p21"/>
              <p:cNvCxnSpPr/>
              <p:nvPr/>
            </p:nvCxnSpPr>
            <p:spPr>
              <a:xfrm>
                <a:off x="738200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43" name="Google Shape;2143;p21"/>
              <p:cNvCxnSpPr/>
              <p:nvPr/>
            </p:nvCxnSpPr>
            <p:spPr>
              <a:xfrm>
                <a:off x="771525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44" name="Google Shape;2144;p21"/>
              <p:cNvCxnSpPr/>
              <p:nvPr/>
            </p:nvCxnSpPr>
            <p:spPr>
              <a:xfrm>
                <a:off x="669750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45" name="Google Shape;2145;p21"/>
              <p:cNvCxnSpPr/>
              <p:nvPr/>
            </p:nvCxnSpPr>
            <p:spPr>
              <a:xfrm>
                <a:off x="703075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46" name="Google Shape;2146;p21"/>
              <p:cNvCxnSpPr/>
              <p:nvPr/>
            </p:nvCxnSpPr>
            <p:spPr>
              <a:xfrm>
                <a:off x="634625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47" name="Google Shape;2147;p21"/>
              <p:cNvCxnSpPr/>
              <p:nvPr/>
            </p:nvCxnSpPr>
            <p:spPr>
              <a:xfrm>
                <a:off x="601300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48" name="Google Shape;2148;p21"/>
              <p:cNvCxnSpPr/>
              <p:nvPr/>
            </p:nvCxnSpPr>
            <p:spPr>
              <a:xfrm>
                <a:off x="566175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2149" name="Google Shape;2149;p21"/>
            <p:cNvGrpSpPr/>
            <p:nvPr/>
          </p:nvGrpSpPr>
          <p:grpSpPr>
            <a:xfrm>
              <a:off x="8295475" y="1452225"/>
              <a:ext cx="308925" cy="3151200"/>
              <a:chOff x="566175" y="1452225"/>
              <a:chExt cx="308925" cy="3151200"/>
            </a:xfrm>
          </p:grpSpPr>
          <p:cxnSp>
            <p:nvCxnSpPr>
              <p:cNvPr id="2150" name="Google Shape;2150;p21"/>
              <p:cNvCxnSpPr/>
              <p:nvPr/>
            </p:nvCxnSpPr>
            <p:spPr>
              <a:xfrm>
                <a:off x="806650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51" name="Google Shape;2151;p21"/>
              <p:cNvCxnSpPr/>
              <p:nvPr/>
            </p:nvCxnSpPr>
            <p:spPr>
              <a:xfrm>
                <a:off x="839975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52" name="Google Shape;2152;p21"/>
              <p:cNvCxnSpPr/>
              <p:nvPr/>
            </p:nvCxnSpPr>
            <p:spPr>
              <a:xfrm>
                <a:off x="875100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53" name="Google Shape;2153;p21"/>
              <p:cNvCxnSpPr/>
              <p:nvPr/>
            </p:nvCxnSpPr>
            <p:spPr>
              <a:xfrm>
                <a:off x="738200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54" name="Google Shape;2154;p21"/>
              <p:cNvCxnSpPr/>
              <p:nvPr/>
            </p:nvCxnSpPr>
            <p:spPr>
              <a:xfrm>
                <a:off x="771525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55" name="Google Shape;2155;p21"/>
              <p:cNvCxnSpPr/>
              <p:nvPr/>
            </p:nvCxnSpPr>
            <p:spPr>
              <a:xfrm>
                <a:off x="669750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56" name="Google Shape;2156;p21"/>
              <p:cNvCxnSpPr/>
              <p:nvPr/>
            </p:nvCxnSpPr>
            <p:spPr>
              <a:xfrm>
                <a:off x="703075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57" name="Google Shape;2157;p21"/>
              <p:cNvCxnSpPr/>
              <p:nvPr/>
            </p:nvCxnSpPr>
            <p:spPr>
              <a:xfrm>
                <a:off x="634625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58" name="Google Shape;2158;p21"/>
              <p:cNvCxnSpPr/>
              <p:nvPr/>
            </p:nvCxnSpPr>
            <p:spPr>
              <a:xfrm>
                <a:off x="601300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159" name="Google Shape;2159;p21"/>
              <p:cNvCxnSpPr/>
              <p:nvPr/>
            </p:nvCxnSpPr>
            <p:spPr>
              <a:xfrm>
                <a:off x="566175" y="1452225"/>
                <a:ext cx="0" cy="315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BECF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3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p22"/>
          <p:cNvSpPr txBox="1"/>
          <p:nvPr>
            <p:ph type="title"/>
          </p:nvPr>
        </p:nvSpPr>
        <p:spPr>
          <a:xfrm>
            <a:off x="540000" y="756000"/>
            <a:ext cx="71181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Car Retail Service:</a:t>
            </a:r>
            <a:endParaRPr/>
          </a:p>
        </p:txBody>
      </p:sp>
      <p:pic>
        <p:nvPicPr>
          <p:cNvPr id="2165" name="Google Shape;216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3300" y="3716012"/>
            <a:ext cx="1134551" cy="4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" name="Google Shape;216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7179" y="3716012"/>
            <a:ext cx="1134551" cy="46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7" name="Google Shape;2167;p22"/>
          <p:cNvSpPr/>
          <p:nvPr/>
        </p:nvSpPr>
        <p:spPr>
          <a:xfrm>
            <a:off x="4829625" y="3772275"/>
            <a:ext cx="1134600" cy="3522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st="19050">
              <a:srgbClr val="FAB72D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8" name="Google Shape;2168;p22"/>
          <p:cNvSpPr/>
          <p:nvPr/>
        </p:nvSpPr>
        <p:spPr>
          <a:xfrm>
            <a:off x="2100925" y="3772264"/>
            <a:ext cx="2213400" cy="3522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st="19050">
              <a:srgbClr val="FAB72D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9" name="Google Shape;2169;p22"/>
          <p:cNvSpPr/>
          <p:nvPr/>
        </p:nvSpPr>
        <p:spPr>
          <a:xfrm>
            <a:off x="2992850" y="1694075"/>
            <a:ext cx="357600" cy="31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0" name="Google Shape;2170;p22"/>
          <p:cNvSpPr/>
          <p:nvPr/>
        </p:nvSpPr>
        <p:spPr>
          <a:xfrm>
            <a:off x="5694225" y="1705925"/>
            <a:ext cx="357600" cy="31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71" name="Google Shape;217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400"/>
            <a:ext cx="1536900" cy="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" name="Google Shape;217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6275" y="3812538"/>
            <a:ext cx="816350" cy="27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3" name="Google Shape;2173;p22"/>
          <p:cNvSpPr/>
          <p:nvPr/>
        </p:nvSpPr>
        <p:spPr>
          <a:xfrm>
            <a:off x="992600" y="1332900"/>
            <a:ext cx="6335700" cy="40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74" name="Google Shape;2174;p22"/>
          <p:cNvPicPr preferRelativeResize="0"/>
          <p:nvPr/>
        </p:nvPicPr>
        <p:blipFill rotWithShape="1">
          <a:blip r:embed="rId5">
            <a:alphaModFix/>
          </a:blip>
          <a:srcRect b="58244" l="0" r="0" t="0"/>
          <a:stretch/>
        </p:blipFill>
        <p:spPr>
          <a:xfrm>
            <a:off x="2178625" y="1283650"/>
            <a:ext cx="6463151" cy="35110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2175" name="Google Shape;2175;p22"/>
          <p:cNvSpPr/>
          <p:nvPr/>
        </p:nvSpPr>
        <p:spPr>
          <a:xfrm>
            <a:off x="611600" y="2453800"/>
            <a:ext cx="1343700" cy="143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</a:t>
            </a:r>
            <a:endParaRPr b="1" i="0" sz="15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9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0" name="Google Shape;218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3300" y="3716012"/>
            <a:ext cx="1134551" cy="4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" name="Google Shape;218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7179" y="3716012"/>
            <a:ext cx="1134551" cy="46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2" name="Google Shape;2182;p23"/>
          <p:cNvSpPr/>
          <p:nvPr/>
        </p:nvSpPr>
        <p:spPr>
          <a:xfrm>
            <a:off x="4829625" y="3772275"/>
            <a:ext cx="1134600" cy="3522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st="19050">
              <a:srgbClr val="FAB72D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3" name="Google Shape;2183;p23"/>
          <p:cNvSpPr/>
          <p:nvPr/>
        </p:nvSpPr>
        <p:spPr>
          <a:xfrm>
            <a:off x="2100925" y="3772264"/>
            <a:ext cx="2213400" cy="3522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st="19050">
              <a:srgbClr val="FAB72D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4" name="Google Shape;2184;p23"/>
          <p:cNvSpPr/>
          <p:nvPr/>
        </p:nvSpPr>
        <p:spPr>
          <a:xfrm>
            <a:off x="2992850" y="1694075"/>
            <a:ext cx="357600" cy="31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5" name="Google Shape;2185;p23"/>
          <p:cNvSpPr/>
          <p:nvPr/>
        </p:nvSpPr>
        <p:spPr>
          <a:xfrm>
            <a:off x="5694225" y="1705925"/>
            <a:ext cx="357600" cy="31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86" name="Google Shape;218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400"/>
            <a:ext cx="1536900" cy="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7" name="Google Shape;218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6275" y="3812538"/>
            <a:ext cx="816350" cy="27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8" name="Google Shape;2188;p23"/>
          <p:cNvSpPr/>
          <p:nvPr/>
        </p:nvSpPr>
        <p:spPr>
          <a:xfrm>
            <a:off x="992600" y="1332900"/>
            <a:ext cx="6335700" cy="40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89" name="Google Shape;2189;p23"/>
          <p:cNvPicPr preferRelativeResize="0"/>
          <p:nvPr/>
        </p:nvPicPr>
        <p:blipFill rotWithShape="1">
          <a:blip r:embed="rId5">
            <a:alphaModFix/>
          </a:blip>
          <a:srcRect b="54712" l="0" r="0" t="0"/>
          <a:stretch/>
        </p:blipFill>
        <p:spPr>
          <a:xfrm>
            <a:off x="1796663" y="1395775"/>
            <a:ext cx="7127825" cy="2906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2190" name="Google Shape;2190;p23"/>
          <p:cNvSpPr/>
          <p:nvPr/>
        </p:nvSpPr>
        <p:spPr>
          <a:xfrm>
            <a:off x="290475" y="2264713"/>
            <a:ext cx="1169100" cy="1169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Variation</a:t>
            </a:r>
            <a:endParaRPr b="1" i="0" sz="15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1" name="Google Shape;2191;p23"/>
          <p:cNvSpPr txBox="1"/>
          <p:nvPr>
            <p:ph type="title"/>
          </p:nvPr>
        </p:nvSpPr>
        <p:spPr>
          <a:xfrm>
            <a:off x="540000" y="451200"/>
            <a:ext cx="8559000" cy="6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900"/>
              <a:t>+3% increase in bookings &amp; </a:t>
            </a:r>
            <a:br>
              <a:rPr lang="en-GB" sz="2900"/>
            </a:br>
            <a:r>
              <a:rPr lang="en-GB" sz="2900"/>
              <a:t>+27% increase in additional services added</a:t>
            </a:r>
            <a:endParaRPr sz="29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5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p24"/>
          <p:cNvSpPr txBox="1"/>
          <p:nvPr>
            <p:ph type="title"/>
          </p:nvPr>
        </p:nvSpPr>
        <p:spPr>
          <a:xfrm>
            <a:off x="282450" y="1712950"/>
            <a:ext cx="85791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5700"/>
              <a:t>Salience</a:t>
            </a:r>
            <a:endParaRPr b="0" sz="4800">
              <a:solidFill>
                <a:srgbClr val="D2E5F7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197" name="Google Shape;2197;p24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8" name="Google Shape;2198;p24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2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3" name="Google Shape;2203;p25"/>
          <p:cNvPicPr preferRelativeResize="0"/>
          <p:nvPr/>
        </p:nvPicPr>
        <p:blipFill rotWithShape="1">
          <a:blip r:embed="rId3">
            <a:alphaModFix/>
          </a:blip>
          <a:srcRect b="5988" l="0" r="0" t="0"/>
          <a:stretch/>
        </p:blipFill>
        <p:spPr>
          <a:xfrm>
            <a:off x="1871750" y="782900"/>
            <a:ext cx="5412900" cy="3392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04" name="Google Shape;2204;p25"/>
          <p:cNvPicPr preferRelativeResize="0"/>
          <p:nvPr/>
        </p:nvPicPr>
        <p:blipFill rotWithShape="1">
          <a:blip r:embed="rId4">
            <a:alphaModFix/>
          </a:blip>
          <a:srcRect b="0" l="15609" r="7228" t="0"/>
          <a:stretch/>
        </p:blipFill>
        <p:spPr>
          <a:xfrm>
            <a:off x="1871750" y="791125"/>
            <a:ext cx="5412900" cy="338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8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26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Salience:</a:t>
            </a:r>
            <a:endParaRPr b="0" sz="2800">
              <a:solidFill>
                <a:srgbClr val="81818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210" name="Google Shape;2210;p26"/>
          <p:cNvSpPr/>
          <p:nvPr/>
        </p:nvSpPr>
        <p:spPr>
          <a:xfrm>
            <a:off x="3309379" y="1212349"/>
            <a:ext cx="928200" cy="928200"/>
          </a:xfrm>
          <a:prstGeom prst="ellipse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26"/>
          <p:cNvSpPr/>
          <p:nvPr/>
        </p:nvSpPr>
        <p:spPr>
          <a:xfrm>
            <a:off x="3309379" y="3248278"/>
            <a:ext cx="928200" cy="928200"/>
          </a:xfrm>
          <a:prstGeom prst="ellipse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26"/>
          <p:cNvSpPr/>
          <p:nvPr/>
        </p:nvSpPr>
        <p:spPr>
          <a:xfrm>
            <a:off x="4173657" y="2714595"/>
            <a:ext cx="928200" cy="928200"/>
          </a:xfrm>
          <a:prstGeom prst="ellipse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3" name="Google Shape;2213;p26"/>
          <p:cNvSpPr/>
          <p:nvPr/>
        </p:nvSpPr>
        <p:spPr>
          <a:xfrm>
            <a:off x="2413063" y="2714595"/>
            <a:ext cx="928200" cy="928200"/>
          </a:xfrm>
          <a:prstGeom prst="ellipse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p26"/>
          <p:cNvSpPr/>
          <p:nvPr/>
        </p:nvSpPr>
        <p:spPr>
          <a:xfrm>
            <a:off x="2413063" y="1709469"/>
            <a:ext cx="928200" cy="928200"/>
          </a:xfrm>
          <a:prstGeom prst="ellipse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p26"/>
          <p:cNvSpPr/>
          <p:nvPr/>
        </p:nvSpPr>
        <p:spPr>
          <a:xfrm>
            <a:off x="4173657" y="1709469"/>
            <a:ext cx="928200" cy="928200"/>
          </a:xfrm>
          <a:prstGeom prst="ellipse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Google Shape;2216;p26"/>
          <p:cNvSpPr/>
          <p:nvPr/>
        </p:nvSpPr>
        <p:spPr>
          <a:xfrm>
            <a:off x="3545216" y="2502332"/>
            <a:ext cx="424500" cy="424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Google Shape;2217;p26"/>
          <p:cNvSpPr/>
          <p:nvPr/>
        </p:nvSpPr>
        <p:spPr>
          <a:xfrm>
            <a:off x="6206151" y="2284019"/>
            <a:ext cx="171300" cy="171300"/>
          </a:xfrm>
          <a:prstGeom prst="ellipse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26"/>
          <p:cNvSpPr/>
          <p:nvPr/>
        </p:nvSpPr>
        <p:spPr>
          <a:xfrm>
            <a:off x="6206151" y="2974117"/>
            <a:ext cx="171300" cy="171300"/>
          </a:xfrm>
          <a:prstGeom prst="ellipse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26"/>
          <p:cNvSpPr/>
          <p:nvPr/>
        </p:nvSpPr>
        <p:spPr>
          <a:xfrm>
            <a:off x="6454362" y="2870682"/>
            <a:ext cx="171300" cy="171300"/>
          </a:xfrm>
          <a:prstGeom prst="ellipse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26"/>
          <p:cNvSpPr/>
          <p:nvPr/>
        </p:nvSpPr>
        <p:spPr>
          <a:xfrm>
            <a:off x="6559637" y="2630840"/>
            <a:ext cx="171300" cy="171300"/>
          </a:xfrm>
          <a:prstGeom prst="ellipse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26"/>
          <p:cNvSpPr/>
          <p:nvPr/>
        </p:nvSpPr>
        <p:spPr>
          <a:xfrm>
            <a:off x="6454362" y="2381790"/>
            <a:ext cx="171300" cy="171300"/>
          </a:xfrm>
          <a:prstGeom prst="ellipse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26"/>
          <p:cNvSpPr/>
          <p:nvPr/>
        </p:nvSpPr>
        <p:spPr>
          <a:xfrm>
            <a:off x="5863923" y="2630840"/>
            <a:ext cx="171300" cy="171300"/>
          </a:xfrm>
          <a:prstGeom prst="ellipse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26"/>
          <p:cNvSpPr/>
          <p:nvPr/>
        </p:nvSpPr>
        <p:spPr>
          <a:xfrm>
            <a:off x="5967356" y="2381790"/>
            <a:ext cx="171300" cy="171300"/>
          </a:xfrm>
          <a:prstGeom prst="ellipse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4" name="Google Shape;2224;p26"/>
          <p:cNvSpPr/>
          <p:nvPr/>
        </p:nvSpPr>
        <p:spPr>
          <a:xfrm>
            <a:off x="5967356" y="2870682"/>
            <a:ext cx="171300" cy="171300"/>
          </a:xfrm>
          <a:prstGeom prst="ellipse">
            <a:avLst/>
          </a:prstGeom>
          <a:solidFill>
            <a:srgbClr val="D2E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26"/>
          <p:cNvSpPr/>
          <p:nvPr/>
        </p:nvSpPr>
        <p:spPr>
          <a:xfrm>
            <a:off x="6085043" y="2502332"/>
            <a:ext cx="424500" cy="424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9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p27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Attention:</a:t>
            </a:r>
            <a:endParaRPr b="0" sz="2800">
              <a:solidFill>
                <a:srgbClr val="81818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231" name="Google Shape;2231;p27"/>
          <p:cNvSpPr txBox="1"/>
          <p:nvPr/>
        </p:nvSpPr>
        <p:spPr>
          <a:xfrm>
            <a:off x="5899850" y="1649875"/>
            <a:ext cx="6051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232" name="Google Shape;2232;p27"/>
          <p:cNvSpPr txBox="1"/>
          <p:nvPr/>
        </p:nvSpPr>
        <p:spPr>
          <a:xfrm>
            <a:off x="2606550" y="1695500"/>
            <a:ext cx="6051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233" name="Google Shape;2233;p27"/>
          <p:cNvSpPr/>
          <p:nvPr/>
        </p:nvSpPr>
        <p:spPr>
          <a:xfrm>
            <a:off x="540000" y="1439225"/>
            <a:ext cx="3906000" cy="31644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4" name="Google Shape;2234;p27"/>
          <p:cNvPicPr preferRelativeResize="0"/>
          <p:nvPr/>
        </p:nvPicPr>
        <p:blipFill rotWithShape="1">
          <a:blip r:embed="rId3">
            <a:alphaModFix/>
          </a:blip>
          <a:srcRect b="0" l="0" r="55124" t="0"/>
          <a:stretch/>
        </p:blipFill>
        <p:spPr>
          <a:xfrm>
            <a:off x="1146700" y="1751050"/>
            <a:ext cx="2640750" cy="25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5" name="Google Shape;2235;p27"/>
          <p:cNvSpPr/>
          <p:nvPr/>
        </p:nvSpPr>
        <p:spPr>
          <a:xfrm>
            <a:off x="4698000" y="1439225"/>
            <a:ext cx="3906000" cy="31644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6" name="Google Shape;2236;p27"/>
          <p:cNvPicPr preferRelativeResize="0"/>
          <p:nvPr/>
        </p:nvPicPr>
        <p:blipFill rotWithShape="1">
          <a:blip r:embed="rId3">
            <a:alphaModFix/>
          </a:blip>
          <a:srcRect b="0" l="52497" r="-2668" t="0"/>
          <a:stretch/>
        </p:blipFill>
        <p:spPr>
          <a:xfrm>
            <a:off x="5174825" y="1751038"/>
            <a:ext cx="2952350" cy="254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0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1" name="Google Shape;2241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2402" l="2033" r="2033" t="0"/>
          <a:stretch/>
        </p:blipFill>
        <p:spPr>
          <a:xfrm>
            <a:off x="4829625" y="1607625"/>
            <a:ext cx="2213400" cy="386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242" name="Google Shape;2242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2402" l="2033" r="2033" t="0"/>
          <a:stretch/>
        </p:blipFill>
        <p:spPr>
          <a:xfrm>
            <a:off x="2100925" y="1607625"/>
            <a:ext cx="2213400" cy="386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243" name="Google Shape;2243;p28"/>
          <p:cNvSpPr txBox="1"/>
          <p:nvPr>
            <p:ph type="title"/>
          </p:nvPr>
        </p:nvSpPr>
        <p:spPr>
          <a:xfrm>
            <a:off x="540000" y="756000"/>
            <a:ext cx="71181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+22% Increase in bookings on mobile</a:t>
            </a:r>
            <a:endParaRPr/>
          </a:p>
        </p:txBody>
      </p:sp>
      <p:sp>
        <p:nvSpPr>
          <p:cNvPr id="2244" name="Google Shape;2244;p28"/>
          <p:cNvSpPr/>
          <p:nvPr/>
        </p:nvSpPr>
        <p:spPr>
          <a:xfrm>
            <a:off x="1302000" y="2419350"/>
            <a:ext cx="1169100" cy="1169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</a:t>
            </a:r>
            <a:endParaRPr b="1" i="0" sz="15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5" name="Google Shape;2245;p28"/>
          <p:cNvSpPr/>
          <p:nvPr/>
        </p:nvSpPr>
        <p:spPr>
          <a:xfrm>
            <a:off x="6672900" y="2419350"/>
            <a:ext cx="1169100" cy="1169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Variation</a:t>
            </a:r>
            <a:endParaRPr b="1" i="0" sz="15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46" name="Google Shape;224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3300" y="3716012"/>
            <a:ext cx="1134551" cy="4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7" name="Google Shape;224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7179" y="3716012"/>
            <a:ext cx="1134551" cy="46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8" name="Google Shape;2248;p28"/>
          <p:cNvSpPr/>
          <p:nvPr/>
        </p:nvSpPr>
        <p:spPr>
          <a:xfrm>
            <a:off x="4829625" y="3772275"/>
            <a:ext cx="1134600" cy="3522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st="19050">
              <a:srgbClr val="FAB72D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9" name="Google Shape;2249;p28"/>
          <p:cNvSpPr/>
          <p:nvPr/>
        </p:nvSpPr>
        <p:spPr>
          <a:xfrm>
            <a:off x="2100925" y="3772264"/>
            <a:ext cx="2213400" cy="3522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st="19050">
              <a:srgbClr val="FAB72D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0" name="Google Shape;2250;p28"/>
          <p:cNvSpPr/>
          <p:nvPr/>
        </p:nvSpPr>
        <p:spPr>
          <a:xfrm>
            <a:off x="2992850" y="1694075"/>
            <a:ext cx="357600" cy="31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1" name="Google Shape;2251;p28"/>
          <p:cNvSpPr/>
          <p:nvPr/>
        </p:nvSpPr>
        <p:spPr>
          <a:xfrm>
            <a:off x="5694225" y="1705925"/>
            <a:ext cx="357600" cy="31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52" name="Google Shape;225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52400"/>
            <a:ext cx="1536900" cy="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" name="Google Shape;225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76275" y="3812538"/>
            <a:ext cx="816350" cy="27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7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29"/>
          <p:cNvSpPr txBox="1"/>
          <p:nvPr>
            <p:ph type="title"/>
          </p:nvPr>
        </p:nvSpPr>
        <p:spPr>
          <a:xfrm>
            <a:off x="282450" y="1712950"/>
            <a:ext cx="85791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5700"/>
              <a:t>Priming</a:t>
            </a:r>
            <a:endParaRPr b="0" sz="4800">
              <a:solidFill>
                <a:srgbClr val="D2E5F7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259" name="Google Shape;2259;p29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0" name="Google Shape;2260;p29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4" name="Google Shape;1924;p3"/>
          <p:cNvPicPr preferRelativeResize="0"/>
          <p:nvPr/>
        </p:nvPicPr>
        <p:blipFill rotWithShape="1">
          <a:blip r:embed="rId3">
            <a:alphaModFix amt="35000"/>
          </a:blip>
          <a:srcRect b="6738" l="0" r="0" t="6738"/>
          <a:stretch/>
        </p:blipFill>
        <p:spPr>
          <a:xfrm>
            <a:off x="-399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5" name="Google Shape;1925;p3"/>
          <p:cNvSpPr txBox="1"/>
          <p:nvPr/>
        </p:nvSpPr>
        <p:spPr>
          <a:xfrm>
            <a:off x="539600" y="772325"/>
            <a:ext cx="6216000" cy="5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54000" lIns="91425" spcFirstLastPara="1" rIns="91425" wrap="square" tIns="540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This year $674 Billion pounds will be </a:t>
            </a:r>
            <a:endParaRPr b="1" i="0" sz="2800" u="none" cap="none" strike="noStrike">
              <a:solidFill>
                <a:srgbClr val="1B24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926" name="Google Shape;1926;p3"/>
          <p:cNvSpPr txBox="1"/>
          <p:nvPr/>
        </p:nvSpPr>
        <p:spPr>
          <a:xfrm>
            <a:off x="539600" y="1944408"/>
            <a:ext cx="5760900" cy="5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54000" lIns="91425" spcFirstLastPara="1" rIns="91425" wrap="square" tIns="540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That’s $75 for every man, woman </a:t>
            </a:r>
            <a:endParaRPr b="1" i="0" sz="2800" u="none" cap="none" strike="noStrike">
              <a:solidFill>
                <a:srgbClr val="1B24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927" name="Google Shape;1927;p3"/>
          <p:cNvSpPr txBox="1"/>
          <p:nvPr/>
        </p:nvSpPr>
        <p:spPr>
          <a:xfrm>
            <a:off x="539600" y="3338000"/>
            <a:ext cx="6699900" cy="540000"/>
          </a:xfrm>
          <a:prstGeom prst="rect">
            <a:avLst/>
          </a:prstGeom>
          <a:solidFill>
            <a:srgbClr val="23B09B"/>
          </a:solidFill>
          <a:ln>
            <a:noFill/>
          </a:ln>
        </p:spPr>
        <p:txBody>
          <a:bodyPr anchorCtr="0" anchor="t" bIns="54000" lIns="91425" spcFirstLastPara="1" rIns="91425" wrap="square" tIns="540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On average </a:t>
            </a:r>
            <a:r>
              <a:rPr b="0" i="0" lang="en-GB" sz="2800" u="none" cap="none" strike="noStrike">
                <a:solidFill>
                  <a:srgbClr val="FFFFFF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1.8%</a:t>
            </a:r>
            <a:r>
              <a:rPr b="1" i="0" lang="en-GB" sz="28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of customers convert.</a:t>
            </a:r>
            <a:endParaRPr b="1" i="0" sz="28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928" name="Google Shape;1928;p3"/>
          <p:cNvSpPr txBox="1"/>
          <p:nvPr/>
        </p:nvSpPr>
        <p:spPr>
          <a:xfrm>
            <a:off x="539600" y="1355625"/>
            <a:ext cx="5613000" cy="5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54000" lIns="91425" spcFirstLastPara="1" rIns="91425" wrap="square" tIns="540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spent worldwide on advertising. </a:t>
            </a:r>
            <a:endParaRPr b="1" i="0" sz="2800" u="none" cap="none" strike="noStrike">
              <a:solidFill>
                <a:srgbClr val="1B24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929" name="Google Shape;1929;p3"/>
          <p:cNvSpPr txBox="1"/>
          <p:nvPr/>
        </p:nvSpPr>
        <p:spPr>
          <a:xfrm>
            <a:off x="539600" y="2527708"/>
            <a:ext cx="3260400" cy="5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54000" lIns="91425" spcFirstLastPara="1" rIns="91425" wrap="square" tIns="540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1B24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and child on earth. </a:t>
            </a:r>
            <a:endParaRPr b="1" i="0" sz="2800" u="none" cap="none" strike="noStrike">
              <a:solidFill>
                <a:srgbClr val="1B24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930" name="Google Shape;1930;p3"/>
          <p:cNvPicPr preferRelativeResize="0"/>
          <p:nvPr/>
        </p:nvPicPr>
        <p:blipFill rotWithShape="1">
          <a:blip r:embed="rId4">
            <a:alphaModFix/>
          </a:blip>
          <a:srcRect b="347" l="0" r="0" t="337"/>
          <a:stretch/>
        </p:blipFill>
        <p:spPr>
          <a:xfrm>
            <a:off x="539987" y="4427314"/>
            <a:ext cx="936001" cy="1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931" name="Google Shape;1931;p3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2" name="Google Shape;1932;p3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4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p30"/>
          <p:cNvSpPr txBox="1"/>
          <p:nvPr>
            <p:ph type="title"/>
          </p:nvPr>
        </p:nvSpPr>
        <p:spPr>
          <a:xfrm>
            <a:off x="539600" y="620350"/>
            <a:ext cx="7827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Priming:</a:t>
            </a:r>
            <a:endParaRPr b="0" sz="2800">
              <a:solidFill>
                <a:srgbClr val="81818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266" name="Google Shape;2266;p30"/>
          <p:cNvSpPr txBox="1"/>
          <p:nvPr/>
        </p:nvSpPr>
        <p:spPr>
          <a:xfrm>
            <a:off x="415275" y="4269250"/>
            <a:ext cx="1071000" cy="48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7" name="Google Shape;2267;p30"/>
          <p:cNvSpPr txBox="1"/>
          <p:nvPr/>
        </p:nvSpPr>
        <p:spPr>
          <a:xfrm>
            <a:off x="5899850" y="1649875"/>
            <a:ext cx="6051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268" name="Google Shape;2268;p30"/>
          <p:cNvSpPr txBox="1"/>
          <p:nvPr/>
        </p:nvSpPr>
        <p:spPr>
          <a:xfrm>
            <a:off x="2606550" y="1695500"/>
            <a:ext cx="6051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269" name="Google Shape;2269;p30"/>
          <p:cNvPicPr preferRelativeResize="0"/>
          <p:nvPr/>
        </p:nvPicPr>
        <p:blipFill rotWithShape="1">
          <a:blip r:embed="rId3">
            <a:alphaModFix/>
          </a:blip>
          <a:srcRect b="832" l="3506" r="3942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3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p31"/>
          <p:cNvSpPr txBox="1"/>
          <p:nvPr>
            <p:ph type="title"/>
          </p:nvPr>
        </p:nvSpPr>
        <p:spPr>
          <a:xfrm>
            <a:off x="540000" y="756000"/>
            <a:ext cx="71181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500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Priming:</a:t>
            </a:r>
            <a:endParaRPr/>
          </a:p>
        </p:txBody>
      </p:sp>
      <p:sp>
        <p:nvSpPr>
          <p:cNvPr id="2275" name="Google Shape;2275;p31"/>
          <p:cNvSpPr/>
          <p:nvPr>
            <p:ph idx="2" type="pic"/>
          </p:nvPr>
        </p:nvSpPr>
        <p:spPr>
          <a:xfrm>
            <a:off x="3430028" y="1695503"/>
            <a:ext cx="2213400" cy="3589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276" name="Google Shape;2276;p31"/>
          <p:cNvSpPr/>
          <p:nvPr>
            <p:ph idx="3" type="pic"/>
          </p:nvPr>
        </p:nvSpPr>
        <p:spPr>
          <a:xfrm>
            <a:off x="701419" y="1695503"/>
            <a:ext cx="2213400" cy="3589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277" name="Google Shape;2277;p31"/>
          <p:cNvSpPr/>
          <p:nvPr>
            <p:ph idx="4" type="pic"/>
          </p:nvPr>
        </p:nvSpPr>
        <p:spPr>
          <a:xfrm>
            <a:off x="6158628" y="1695503"/>
            <a:ext cx="2213400" cy="3589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pic>
        <p:nvPicPr>
          <p:cNvPr id="2278" name="Google Shape;227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425" y="1695506"/>
            <a:ext cx="2213400" cy="4786800"/>
          </a:xfrm>
          <a:prstGeom prst="roundRect">
            <a:avLst>
              <a:gd fmla="val 9079" name="adj"/>
            </a:avLst>
          </a:prstGeom>
          <a:noFill/>
          <a:ln>
            <a:noFill/>
          </a:ln>
        </p:spPr>
      </p:pic>
      <p:pic>
        <p:nvPicPr>
          <p:cNvPr id="2279" name="Google Shape;227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0025" y="1695549"/>
            <a:ext cx="2213400" cy="4786800"/>
          </a:xfrm>
          <a:prstGeom prst="roundRect">
            <a:avLst>
              <a:gd fmla="val 8848" name="adj"/>
            </a:avLst>
          </a:prstGeom>
          <a:noFill/>
          <a:ln>
            <a:noFill/>
          </a:ln>
        </p:spPr>
      </p:pic>
      <p:pic>
        <p:nvPicPr>
          <p:cNvPr id="2280" name="Google Shape;228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58625" y="1695507"/>
            <a:ext cx="2213400" cy="4654500"/>
          </a:xfrm>
          <a:prstGeom prst="roundRect">
            <a:avLst>
              <a:gd fmla="val 8619" name="adj"/>
            </a:avLst>
          </a:prstGeom>
          <a:noFill/>
          <a:ln>
            <a:noFill/>
          </a:ln>
        </p:spPr>
      </p:pic>
      <p:sp>
        <p:nvSpPr>
          <p:cNvPr id="2281" name="Google Shape;2281;p31"/>
          <p:cNvSpPr txBox="1"/>
          <p:nvPr/>
        </p:nvSpPr>
        <p:spPr>
          <a:xfrm>
            <a:off x="499525" y="2898125"/>
            <a:ext cx="2617200" cy="3831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st="19050">
              <a:schemeClr val="accent4">
                <a:alpha val="65882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282" name="Google Shape;2282;p31"/>
          <p:cNvSpPr txBox="1"/>
          <p:nvPr/>
        </p:nvSpPr>
        <p:spPr>
          <a:xfrm>
            <a:off x="3228125" y="1498100"/>
            <a:ext cx="2617200" cy="13185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st="19050">
              <a:schemeClr val="accent4">
                <a:alpha val="65882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283" name="Google Shape;2283;p31"/>
          <p:cNvSpPr txBox="1"/>
          <p:nvPr/>
        </p:nvSpPr>
        <p:spPr>
          <a:xfrm>
            <a:off x="5956725" y="3073125"/>
            <a:ext cx="2617200" cy="7254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st="19050">
              <a:schemeClr val="accent4">
                <a:alpha val="65882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7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p32"/>
          <p:cNvSpPr txBox="1"/>
          <p:nvPr>
            <p:ph type="title"/>
          </p:nvPr>
        </p:nvSpPr>
        <p:spPr>
          <a:xfrm>
            <a:off x="282450" y="1712950"/>
            <a:ext cx="85791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5700"/>
              <a:t>Affect</a:t>
            </a:r>
            <a:endParaRPr b="0" sz="4800">
              <a:solidFill>
                <a:srgbClr val="D2E5F7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289" name="Google Shape;2289;p32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32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4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p33"/>
          <p:cNvSpPr/>
          <p:nvPr/>
        </p:nvSpPr>
        <p:spPr>
          <a:xfrm>
            <a:off x="540000" y="1484343"/>
            <a:ext cx="8064000" cy="2011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128588" rotWithShape="0" algn="bl" dist="19050">
              <a:srgbClr val="000000">
                <a:alpha val="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33"/>
          <p:cNvSpPr txBox="1"/>
          <p:nvPr>
            <p:ph type="title"/>
          </p:nvPr>
        </p:nvSpPr>
        <p:spPr>
          <a:xfrm>
            <a:off x="539600" y="756000"/>
            <a:ext cx="6331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Moods, Emotions, Feelings:</a:t>
            </a:r>
            <a:endParaRPr/>
          </a:p>
        </p:txBody>
      </p:sp>
      <p:pic>
        <p:nvPicPr>
          <p:cNvPr id="2297" name="Google Shape;229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1000" y="1776371"/>
            <a:ext cx="1024300" cy="10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8" name="Google Shape;229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90525" y="1776371"/>
            <a:ext cx="1024300" cy="10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9" name="Google Shape;229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60050" y="1776371"/>
            <a:ext cx="1024300" cy="10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0" name="Google Shape;2300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29575" y="1776371"/>
            <a:ext cx="1024300" cy="10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1" name="Google Shape;2301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99100" y="1776371"/>
            <a:ext cx="1024300" cy="102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2" name="Google Shape;2302;p33"/>
          <p:cNvGrpSpPr/>
          <p:nvPr/>
        </p:nvGrpSpPr>
        <p:grpSpPr>
          <a:xfrm>
            <a:off x="957686" y="2916303"/>
            <a:ext cx="971400" cy="241500"/>
            <a:chOff x="957686" y="2780586"/>
            <a:chExt cx="971400" cy="241500"/>
          </a:xfrm>
        </p:grpSpPr>
        <p:sp>
          <p:nvSpPr>
            <p:cNvPr id="2303" name="Google Shape;2303;p33"/>
            <p:cNvSpPr/>
            <p:nvPr/>
          </p:nvSpPr>
          <p:spPr>
            <a:xfrm>
              <a:off x="957686" y="2780586"/>
              <a:ext cx="971400" cy="2415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33"/>
            <p:cNvSpPr/>
            <p:nvPr/>
          </p:nvSpPr>
          <p:spPr>
            <a:xfrm>
              <a:off x="1060475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05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33"/>
            <p:cNvSpPr/>
            <p:nvPr/>
          </p:nvSpPr>
          <p:spPr>
            <a:xfrm>
              <a:off x="1214705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33"/>
            <p:cNvSpPr/>
            <p:nvPr/>
          </p:nvSpPr>
          <p:spPr>
            <a:xfrm>
              <a:off x="1368930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33"/>
            <p:cNvSpPr/>
            <p:nvPr/>
          </p:nvSpPr>
          <p:spPr>
            <a:xfrm>
              <a:off x="1523155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33"/>
            <p:cNvSpPr/>
            <p:nvPr/>
          </p:nvSpPr>
          <p:spPr>
            <a:xfrm>
              <a:off x="1677380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09" name="Google Shape;2309;p33"/>
          <p:cNvGrpSpPr/>
          <p:nvPr/>
        </p:nvGrpSpPr>
        <p:grpSpPr>
          <a:xfrm>
            <a:off x="2521998" y="2916303"/>
            <a:ext cx="971400" cy="241500"/>
            <a:chOff x="2346161" y="2780586"/>
            <a:chExt cx="971400" cy="241500"/>
          </a:xfrm>
        </p:grpSpPr>
        <p:sp>
          <p:nvSpPr>
            <p:cNvPr id="2310" name="Google Shape;2310;p33"/>
            <p:cNvSpPr/>
            <p:nvPr/>
          </p:nvSpPr>
          <p:spPr>
            <a:xfrm>
              <a:off x="2346161" y="2780586"/>
              <a:ext cx="971400" cy="2415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33"/>
            <p:cNvSpPr/>
            <p:nvPr/>
          </p:nvSpPr>
          <p:spPr>
            <a:xfrm>
              <a:off x="2448950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97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33"/>
            <p:cNvSpPr/>
            <p:nvPr/>
          </p:nvSpPr>
          <p:spPr>
            <a:xfrm>
              <a:off x="2603180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97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33"/>
            <p:cNvSpPr/>
            <p:nvPr/>
          </p:nvSpPr>
          <p:spPr>
            <a:xfrm>
              <a:off x="2757405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33"/>
            <p:cNvSpPr/>
            <p:nvPr/>
          </p:nvSpPr>
          <p:spPr>
            <a:xfrm>
              <a:off x="2911630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33"/>
            <p:cNvSpPr/>
            <p:nvPr/>
          </p:nvSpPr>
          <p:spPr>
            <a:xfrm>
              <a:off x="3065855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6" name="Google Shape;2316;p33"/>
          <p:cNvGrpSpPr/>
          <p:nvPr/>
        </p:nvGrpSpPr>
        <p:grpSpPr>
          <a:xfrm>
            <a:off x="4086300" y="2916303"/>
            <a:ext cx="971400" cy="241500"/>
            <a:chOff x="3655536" y="2780586"/>
            <a:chExt cx="971400" cy="241500"/>
          </a:xfrm>
        </p:grpSpPr>
        <p:sp>
          <p:nvSpPr>
            <p:cNvPr id="2317" name="Google Shape;2317;p33"/>
            <p:cNvSpPr/>
            <p:nvPr/>
          </p:nvSpPr>
          <p:spPr>
            <a:xfrm>
              <a:off x="3655536" y="2780586"/>
              <a:ext cx="971400" cy="2415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33"/>
            <p:cNvSpPr/>
            <p:nvPr/>
          </p:nvSpPr>
          <p:spPr>
            <a:xfrm>
              <a:off x="3758325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33"/>
            <p:cNvSpPr/>
            <p:nvPr/>
          </p:nvSpPr>
          <p:spPr>
            <a:xfrm>
              <a:off x="3912555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33"/>
            <p:cNvSpPr/>
            <p:nvPr/>
          </p:nvSpPr>
          <p:spPr>
            <a:xfrm>
              <a:off x="4066780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33"/>
            <p:cNvSpPr/>
            <p:nvPr/>
          </p:nvSpPr>
          <p:spPr>
            <a:xfrm>
              <a:off x="4221005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33"/>
            <p:cNvSpPr/>
            <p:nvPr/>
          </p:nvSpPr>
          <p:spPr>
            <a:xfrm>
              <a:off x="4375230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3" name="Google Shape;2323;p33"/>
          <p:cNvGrpSpPr/>
          <p:nvPr/>
        </p:nvGrpSpPr>
        <p:grpSpPr>
          <a:xfrm>
            <a:off x="5656036" y="2916303"/>
            <a:ext cx="971400" cy="241500"/>
            <a:chOff x="4964911" y="2780586"/>
            <a:chExt cx="971400" cy="241500"/>
          </a:xfrm>
        </p:grpSpPr>
        <p:sp>
          <p:nvSpPr>
            <p:cNvPr id="2324" name="Google Shape;2324;p33"/>
            <p:cNvSpPr/>
            <p:nvPr/>
          </p:nvSpPr>
          <p:spPr>
            <a:xfrm>
              <a:off x="4964911" y="2780586"/>
              <a:ext cx="971400" cy="2415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3"/>
            <p:cNvSpPr/>
            <p:nvPr/>
          </p:nvSpPr>
          <p:spPr>
            <a:xfrm>
              <a:off x="5067700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3"/>
            <p:cNvSpPr/>
            <p:nvPr/>
          </p:nvSpPr>
          <p:spPr>
            <a:xfrm>
              <a:off x="5221930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3"/>
            <p:cNvSpPr/>
            <p:nvPr/>
          </p:nvSpPr>
          <p:spPr>
            <a:xfrm>
              <a:off x="5376155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3"/>
            <p:cNvSpPr/>
            <p:nvPr/>
          </p:nvSpPr>
          <p:spPr>
            <a:xfrm>
              <a:off x="5530380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3"/>
            <p:cNvSpPr/>
            <p:nvPr/>
          </p:nvSpPr>
          <p:spPr>
            <a:xfrm>
              <a:off x="5684605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30" name="Google Shape;2330;p33"/>
          <p:cNvGrpSpPr/>
          <p:nvPr/>
        </p:nvGrpSpPr>
        <p:grpSpPr>
          <a:xfrm>
            <a:off x="7225561" y="2916303"/>
            <a:ext cx="971400" cy="241500"/>
            <a:chOff x="6220186" y="2780586"/>
            <a:chExt cx="971400" cy="241500"/>
          </a:xfrm>
        </p:grpSpPr>
        <p:sp>
          <p:nvSpPr>
            <p:cNvPr id="2331" name="Google Shape;2331;p33"/>
            <p:cNvSpPr/>
            <p:nvPr/>
          </p:nvSpPr>
          <p:spPr>
            <a:xfrm>
              <a:off x="6220186" y="2780586"/>
              <a:ext cx="971400" cy="2415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3"/>
            <p:cNvSpPr/>
            <p:nvPr/>
          </p:nvSpPr>
          <p:spPr>
            <a:xfrm>
              <a:off x="6322975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3"/>
            <p:cNvSpPr/>
            <p:nvPr/>
          </p:nvSpPr>
          <p:spPr>
            <a:xfrm>
              <a:off x="6477205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3"/>
            <p:cNvSpPr/>
            <p:nvPr/>
          </p:nvSpPr>
          <p:spPr>
            <a:xfrm>
              <a:off x="6631430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3"/>
            <p:cNvSpPr/>
            <p:nvPr/>
          </p:nvSpPr>
          <p:spPr>
            <a:xfrm>
              <a:off x="6785655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3"/>
            <p:cNvSpPr/>
            <p:nvPr/>
          </p:nvSpPr>
          <p:spPr>
            <a:xfrm>
              <a:off x="6939880" y="2834436"/>
              <a:ext cx="140700" cy="1338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0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p34"/>
          <p:cNvSpPr/>
          <p:nvPr/>
        </p:nvSpPr>
        <p:spPr>
          <a:xfrm>
            <a:off x="267900" y="4293525"/>
            <a:ext cx="1905000" cy="51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2" name="Google Shape;2342;p34"/>
          <p:cNvPicPr preferRelativeResize="0"/>
          <p:nvPr/>
        </p:nvPicPr>
        <p:blipFill rotWithShape="1">
          <a:blip r:embed="rId3">
            <a:alphaModFix/>
          </a:blip>
          <a:srcRect b="0" l="0" r="17074" t="0"/>
          <a:stretch/>
        </p:blipFill>
        <p:spPr>
          <a:xfrm>
            <a:off x="-269600" y="-627825"/>
            <a:ext cx="9413600" cy="73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6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7" name="Google Shape;2347;p35"/>
          <p:cNvPicPr preferRelativeResize="0"/>
          <p:nvPr/>
        </p:nvPicPr>
        <p:blipFill rotWithShape="1">
          <a:blip r:embed="rId3">
            <a:alphaModFix/>
          </a:blip>
          <a:srcRect b="5988" l="0" r="0" t="0"/>
          <a:stretch/>
        </p:blipFill>
        <p:spPr>
          <a:xfrm>
            <a:off x="1871750" y="782900"/>
            <a:ext cx="5412900" cy="3392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48" name="Google Shape;2348;p35"/>
          <p:cNvPicPr preferRelativeResize="0"/>
          <p:nvPr/>
        </p:nvPicPr>
        <p:blipFill rotWithShape="1">
          <a:blip r:embed="rId4">
            <a:alphaModFix/>
          </a:blip>
          <a:srcRect b="30949" l="17725" r="17725" t="1194"/>
          <a:stretch/>
        </p:blipFill>
        <p:spPr>
          <a:xfrm>
            <a:off x="1871750" y="791125"/>
            <a:ext cx="5412900" cy="3384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2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p36"/>
          <p:cNvSpPr txBox="1"/>
          <p:nvPr>
            <p:ph type="title"/>
          </p:nvPr>
        </p:nvSpPr>
        <p:spPr>
          <a:xfrm>
            <a:off x="282450" y="1712950"/>
            <a:ext cx="85791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5700"/>
              <a:t>Commitments</a:t>
            </a:r>
            <a:endParaRPr b="0" sz="4800">
              <a:solidFill>
                <a:srgbClr val="D2E5F7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354" name="Google Shape;2354;p36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36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9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0" name="Google Shape;2360;p37"/>
          <p:cNvPicPr preferRelativeResize="0"/>
          <p:nvPr/>
        </p:nvPicPr>
        <p:blipFill rotWithShape="1">
          <a:blip r:embed="rId3">
            <a:alphaModFix/>
          </a:blip>
          <a:srcRect b="4415" l="0" r="0" t="183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1" name="Google Shape;2361;p37"/>
          <p:cNvSpPr/>
          <p:nvPr/>
        </p:nvSpPr>
        <p:spPr>
          <a:xfrm>
            <a:off x="5400" y="0"/>
            <a:ext cx="3300600" cy="5143500"/>
          </a:xfrm>
          <a:prstGeom prst="rect">
            <a:avLst/>
          </a:prstGeom>
          <a:gradFill>
            <a:gsLst>
              <a:gs pos="0">
                <a:srgbClr val="FFFFFF">
                  <a:alpha val="69803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37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Commitment</a:t>
            </a:r>
            <a:endParaRPr b="0" sz="2800">
              <a:solidFill>
                <a:srgbClr val="81818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363" name="Google Shape;2363;p37"/>
          <p:cNvSpPr/>
          <p:nvPr/>
        </p:nvSpPr>
        <p:spPr>
          <a:xfrm>
            <a:off x="539600" y="504465"/>
            <a:ext cx="360000" cy="28800"/>
          </a:xfrm>
          <a:prstGeom prst="rect">
            <a:avLst/>
          </a:prstGeom>
          <a:solidFill>
            <a:srgbClr val="FAB7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AB72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7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Google Shape;2368;p38"/>
          <p:cNvPicPr preferRelativeResize="0"/>
          <p:nvPr/>
        </p:nvPicPr>
        <p:blipFill rotWithShape="1">
          <a:blip r:embed="rId3">
            <a:alphaModFix/>
          </a:blip>
          <a:srcRect b="0" l="11716" r="11547" t="0"/>
          <a:stretch/>
        </p:blipFill>
        <p:spPr>
          <a:xfrm>
            <a:off x="1871750" y="791125"/>
            <a:ext cx="5412900" cy="3375076"/>
          </a:xfrm>
          <a:prstGeom prst="rect">
            <a:avLst/>
          </a:prstGeom>
          <a:noFill/>
          <a:ln>
            <a:noFill/>
          </a:ln>
        </p:spPr>
      </p:pic>
      <p:sp>
        <p:nvSpPr>
          <p:cNvPr id="2369" name="Google Shape;2369;p38"/>
          <p:cNvSpPr txBox="1"/>
          <p:nvPr/>
        </p:nvSpPr>
        <p:spPr>
          <a:xfrm>
            <a:off x="5535100" y="3075725"/>
            <a:ext cx="3609000" cy="60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54000" lIns="91425" spcFirstLastPara="1" rIns="91425" wrap="square" tIns="54000">
            <a:spAutoFit/>
          </a:bodyPr>
          <a:lstStyle/>
          <a:p>
            <a:pPr indent="0" lvl="0" marL="0" marR="54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Commitment</a:t>
            </a:r>
            <a:endParaRPr b="0" i="0" sz="3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0" name="Google Shape;2370;p38"/>
          <p:cNvSpPr/>
          <p:nvPr/>
        </p:nvSpPr>
        <p:spPr>
          <a:xfrm>
            <a:off x="7136650" y="898175"/>
            <a:ext cx="147900" cy="3354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4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39"/>
          <p:cNvSpPr txBox="1"/>
          <p:nvPr>
            <p:ph type="title"/>
          </p:nvPr>
        </p:nvSpPr>
        <p:spPr>
          <a:xfrm>
            <a:off x="282450" y="1712950"/>
            <a:ext cx="85791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5700"/>
              <a:t>Ego</a:t>
            </a:r>
            <a:endParaRPr b="0" sz="4800">
              <a:solidFill>
                <a:srgbClr val="D2E5F7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376" name="Google Shape;2376;p39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39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6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4"/>
          <p:cNvSpPr txBox="1"/>
          <p:nvPr/>
        </p:nvSpPr>
        <p:spPr>
          <a:xfrm>
            <a:off x="540000" y="1776543"/>
            <a:ext cx="3420000" cy="1194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07D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-GB" sz="4100" u="none" cap="none" strike="noStrike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Marketing</a:t>
            </a:r>
            <a:endParaRPr b="0" i="0" sz="4100" u="none" cap="none" strike="noStrike">
              <a:solidFill>
                <a:srgbClr val="107DE8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938" name="Google Shape;1938;p4"/>
          <p:cNvSpPr txBox="1"/>
          <p:nvPr/>
        </p:nvSpPr>
        <p:spPr>
          <a:xfrm>
            <a:off x="3966300" y="1668606"/>
            <a:ext cx="12114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0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0" lang="en-GB" sz="8000" u="none" cap="none" strike="noStrike">
                <a:solidFill>
                  <a:srgbClr val="107DE8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=</a:t>
            </a:r>
            <a:endParaRPr b="0" i="0" sz="8000" u="none" cap="none" strike="noStrike">
              <a:solidFill>
                <a:srgbClr val="107DE8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939" name="Google Shape;1939;p4"/>
          <p:cNvSpPr txBox="1"/>
          <p:nvPr/>
        </p:nvSpPr>
        <p:spPr>
          <a:xfrm>
            <a:off x="5177700" y="1776393"/>
            <a:ext cx="3420000" cy="1194900"/>
          </a:xfrm>
          <a:prstGeom prst="rect">
            <a:avLst/>
          </a:prstGeom>
          <a:solidFill>
            <a:srgbClr val="107DE8"/>
          </a:solidFill>
          <a:ln cap="flat" cmpd="sng" w="19050">
            <a:solidFill>
              <a:srgbClr val="107D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2000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-GB" sz="41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Psychology</a:t>
            </a:r>
            <a:endParaRPr b="1" i="0" sz="41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p40"/>
          <p:cNvSpPr/>
          <p:nvPr/>
        </p:nvSpPr>
        <p:spPr>
          <a:xfrm>
            <a:off x="267900" y="4293525"/>
            <a:ext cx="1905000" cy="51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3" name="Google Shape;2383;p40"/>
          <p:cNvPicPr preferRelativeResize="0"/>
          <p:nvPr/>
        </p:nvPicPr>
        <p:blipFill rotWithShape="1">
          <a:blip r:embed="rId3">
            <a:alphaModFix/>
          </a:blip>
          <a:srcRect b="8068" l="0" r="0" t="2781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7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8" name="Google Shape;2388;p41"/>
          <p:cNvPicPr preferRelativeResize="0"/>
          <p:nvPr/>
        </p:nvPicPr>
        <p:blipFill rotWithShape="1">
          <a:blip r:embed="rId3">
            <a:alphaModFix/>
          </a:blip>
          <a:srcRect b="0" l="2910" r="2909" t="921"/>
          <a:stretch/>
        </p:blipFill>
        <p:spPr>
          <a:xfrm>
            <a:off x="1865550" y="772325"/>
            <a:ext cx="5412900" cy="341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9" name="Google Shape;2389;p41"/>
          <p:cNvSpPr txBox="1"/>
          <p:nvPr/>
        </p:nvSpPr>
        <p:spPr>
          <a:xfrm>
            <a:off x="6714625" y="3075725"/>
            <a:ext cx="2429400" cy="60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54000" lIns="91425" spcFirstLastPara="1" rIns="91425" wrap="square" tIns="54000">
            <a:spAutoFit/>
          </a:bodyPr>
          <a:lstStyle/>
          <a:p>
            <a:pPr indent="0" lvl="0" marL="0" marR="54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Ego</a:t>
            </a:r>
            <a:endParaRPr b="0" i="0" sz="3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3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42"/>
          <p:cNvSpPr txBox="1"/>
          <p:nvPr>
            <p:ph type="title"/>
          </p:nvPr>
        </p:nvSpPr>
        <p:spPr>
          <a:xfrm>
            <a:off x="1308600" y="1712960"/>
            <a:ext cx="65268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Don’t take my word for it!</a:t>
            </a:r>
            <a:endParaRPr/>
          </a:p>
        </p:txBody>
      </p:sp>
      <p:sp>
        <p:nvSpPr>
          <p:cNvPr id="2395" name="Google Shape;2395;p42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6" name="Google Shape;2396;p42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0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p43"/>
          <p:cNvSpPr txBox="1"/>
          <p:nvPr/>
        </p:nvSpPr>
        <p:spPr>
          <a:xfrm rot="-3121704">
            <a:off x="755187" y="2608667"/>
            <a:ext cx="1809935" cy="2308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Risk to revenue</a:t>
            </a:r>
            <a:endParaRPr b="0" i="0" sz="15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02" name="Google Shape;2402;p43"/>
          <p:cNvSpPr/>
          <p:nvPr/>
        </p:nvSpPr>
        <p:spPr>
          <a:xfrm>
            <a:off x="3196626" y="1952775"/>
            <a:ext cx="5947500" cy="456300"/>
          </a:xfrm>
          <a:prstGeom prst="rect">
            <a:avLst/>
          </a:prstGeom>
          <a:solidFill>
            <a:srgbClr val="D2E5F7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3" name="Google Shape;2403;p43"/>
          <p:cNvSpPr/>
          <p:nvPr/>
        </p:nvSpPr>
        <p:spPr>
          <a:xfrm>
            <a:off x="3196626" y="1455396"/>
            <a:ext cx="5947500" cy="45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4" name="Google Shape;2404;p43"/>
          <p:cNvSpPr/>
          <p:nvPr/>
        </p:nvSpPr>
        <p:spPr>
          <a:xfrm>
            <a:off x="3196626" y="2450153"/>
            <a:ext cx="5947500" cy="457500"/>
          </a:xfrm>
          <a:prstGeom prst="rect">
            <a:avLst/>
          </a:prstGeom>
          <a:solidFill>
            <a:srgbClr val="97CCFF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5" name="Google Shape;2405;p43"/>
          <p:cNvSpPr/>
          <p:nvPr/>
        </p:nvSpPr>
        <p:spPr>
          <a:xfrm>
            <a:off x="3196626" y="2951543"/>
            <a:ext cx="5947500" cy="456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6" name="Google Shape;2406;p43"/>
          <p:cNvSpPr/>
          <p:nvPr/>
        </p:nvSpPr>
        <p:spPr>
          <a:xfrm>
            <a:off x="3196626" y="3448921"/>
            <a:ext cx="5947500" cy="45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7" name="Google Shape;2407;p43"/>
          <p:cNvSpPr/>
          <p:nvPr/>
        </p:nvSpPr>
        <p:spPr>
          <a:xfrm>
            <a:off x="3196626" y="3946299"/>
            <a:ext cx="5947500" cy="457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8" name="Google Shape;2408;p43"/>
          <p:cNvSpPr/>
          <p:nvPr/>
        </p:nvSpPr>
        <p:spPr>
          <a:xfrm>
            <a:off x="1063859" y="3946307"/>
            <a:ext cx="4271922" cy="457271"/>
          </a:xfrm>
          <a:custGeom>
            <a:rect b="b" l="l" r="r" t="t"/>
            <a:pathLst>
              <a:path extrusionOk="0" h="456" w="3351">
                <a:moveTo>
                  <a:pt x="3351" y="456"/>
                </a:moveTo>
                <a:lnTo>
                  <a:pt x="0" y="456"/>
                </a:lnTo>
                <a:lnTo>
                  <a:pt x="255" y="0"/>
                </a:lnTo>
                <a:lnTo>
                  <a:pt x="3091" y="0"/>
                </a:lnTo>
                <a:lnTo>
                  <a:pt x="3351" y="456"/>
                </a:lnTo>
                <a:close/>
              </a:path>
            </a:pathLst>
          </a:custGeom>
          <a:solidFill>
            <a:srgbClr val="000000">
              <a:alpha val="49803"/>
            </a:srgbClr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9" name="Google Shape;2409;p43"/>
          <p:cNvSpPr/>
          <p:nvPr/>
        </p:nvSpPr>
        <p:spPr>
          <a:xfrm>
            <a:off x="1420809" y="3448925"/>
            <a:ext cx="3555473" cy="456267"/>
          </a:xfrm>
          <a:custGeom>
            <a:rect b="b" l="l" r="r" t="t"/>
            <a:pathLst>
              <a:path extrusionOk="0" h="455" w="2789">
                <a:moveTo>
                  <a:pt x="2789" y="455"/>
                </a:moveTo>
                <a:lnTo>
                  <a:pt x="0" y="455"/>
                </a:lnTo>
                <a:lnTo>
                  <a:pt x="260" y="0"/>
                </a:lnTo>
                <a:lnTo>
                  <a:pt x="2529" y="0"/>
                </a:lnTo>
                <a:lnTo>
                  <a:pt x="2789" y="455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0" name="Google Shape;2410;p43"/>
          <p:cNvSpPr/>
          <p:nvPr/>
        </p:nvSpPr>
        <p:spPr>
          <a:xfrm>
            <a:off x="1780309" y="2951544"/>
            <a:ext cx="2833925" cy="456267"/>
          </a:xfrm>
          <a:custGeom>
            <a:rect b="b" l="l" r="r" t="t"/>
            <a:pathLst>
              <a:path extrusionOk="0" h="455" w="2223">
                <a:moveTo>
                  <a:pt x="2223" y="455"/>
                </a:moveTo>
                <a:lnTo>
                  <a:pt x="0" y="455"/>
                </a:lnTo>
                <a:lnTo>
                  <a:pt x="260" y="0"/>
                </a:lnTo>
                <a:lnTo>
                  <a:pt x="1963" y="0"/>
                </a:lnTo>
                <a:lnTo>
                  <a:pt x="2223" y="455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1" name="Google Shape;2411;p43"/>
          <p:cNvSpPr/>
          <p:nvPr/>
        </p:nvSpPr>
        <p:spPr>
          <a:xfrm>
            <a:off x="2142357" y="2450150"/>
            <a:ext cx="2108552" cy="457271"/>
          </a:xfrm>
          <a:custGeom>
            <a:rect b="b" l="l" r="r" t="t"/>
            <a:pathLst>
              <a:path extrusionOk="0" h="456" w="1654">
                <a:moveTo>
                  <a:pt x="1654" y="456"/>
                </a:moveTo>
                <a:lnTo>
                  <a:pt x="0" y="456"/>
                </a:lnTo>
                <a:lnTo>
                  <a:pt x="260" y="0"/>
                </a:lnTo>
                <a:lnTo>
                  <a:pt x="1394" y="0"/>
                </a:lnTo>
                <a:lnTo>
                  <a:pt x="1654" y="456"/>
                </a:lnTo>
                <a:close/>
              </a:path>
            </a:pathLst>
          </a:custGeom>
          <a:solidFill>
            <a:srgbClr val="73B1ED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2" name="Google Shape;2412;p43"/>
          <p:cNvSpPr/>
          <p:nvPr/>
        </p:nvSpPr>
        <p:spPr>
          <a:xfrm>
            <a:off x="2505680" y="1952768"/>
            <a:ext cx="1385729" cy="456267"/>
          </a:xfrm>
          <a:custGeom>
            <a:rect b="b" l="l" r="r" t="t"/>
            <a:pathLst>
              <a:path extrusionOk="0" h="455" w="1087">
                <a:moveTo>
                  <a:pt x="1087" y="455"/>
                </a:moveTo>
                <a:lnTo>
                  <a:pt x="0" y="455"/>
                </a:lnTo>
                <a:lnTo>
                  <a:pt x="260" y="0"/>
                </a:lnTo>
                <a:lnTo>
                  <a:pt x="827" y="0"/>
                </a:lnTo>
                <a:lnTo>
                  <a:pt x="1087" y="455"/>
                </a:lnTo>
                <a:close/>
              </a:path>
            </a:pathLst>
          </a:custGeom>
          <a:solidFill>
            <a:srgbClr val="BACFE3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3" name="Google Shape;2413;p43"/>
          <p:cNvSpPr/>
          <p:nvPr/>
        </p:nvSpPr>
        <p:spPr>
          <a:xfrm>
            <a:off x="2865179" y="1455386"/>
            <a:ext cx="662906" cy="456267"/>
          </a:xfrm>
          <a:custGeom>
            <a:rect b="b" l="l" r="r" t="t"/>
            <a:pathLst>
              <a:path extrusionOk="0" h="455" w="520">
                <a:moveTo>
                  <a:pt x="520" y="455"/>
                </a:moveTo>
                <a:lnTo>
                  <a:pt x="0" y="455"/>
                </a:lnTo>
                <a:lnTo>
                  <a:pt x="260" y="0"/>
                </a:lnTo>
                <a:lnTo>
                  <a:pt x="520" y="455"/>
                </a:lnTo>
                <a:close/>
              </a:path>
            </a:pathLst>
          </a:custGeom>
          <a:solidFill>
            <a:srgbClr val="D1E0ED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4" name="Google Shape;2414;p43"/>
          <p:cNvSpPr/>
          <p:nvPr/>
        </p:nvSpPr>
        <p:spPr>
          <a:xfrm>
            <a:off x="2865179" y="1455386"/>
            <a:ext cx="331453" cy="456267"/>
          </a:xfrm>
          <a:custGeom>
            <a:rect b="b" l="l" r="r" t="t"/>
            <a:pathLst>
              <a:path extrusionOk="0" h="455" w="260">
                <a:moveTo>
                  <a:pt x="260" y="0"/>
                </a:moveTo>
                <a:lnTo>
                  <a:pt x="260" y="455"/>
                </a:lnTo>
                <a:lnTo>
                  <a:pt x="0" y="455"/>
                </a:lnTo>
                <a:lnTo>
                  <a:pt x="2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5" name="Google Shape;2415;p43"/>
          <p:cNvSpPr/>
          <p:nvPr/>
        </p:nvSpPr>
        <p:spPr>
          <a:xfrm>
            <a:off x="2505680" y="1952768"/>
            <a:ext cx="690952" cy="456267"/>
          </a:xfrm>
          <a:custGeom>
            <a:rect b="b" l="l" r="r" t="t"/>
            <a:pathLst>
              <a:path extrusionOk="0" h="455" w="542">
                <a:moveTo>
                  <a:pt x="260" y="0"/>
                </a:moveTo>
                <a:lnTo>
                  <a:pt x="542" y="0"/>
                </a:lnTo>
                <a:lnTo>
                  <a:pt x="542" y="455"/>
                </a:lnTo>
                <a:lnTo>
                  <a:pt x="0" y="455"/>
                </a:lnTo>
                <a:lnTo>
                  <a:pt x="260" y="0"/>
                </a:lnTo>
                <a:close/>
              </a:path>
            </a:pathLst>
          </a:custGeom>
          <a:solidFill>
            <a:srgbClr val="D2E5F7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6" name="Google Shape;2416;p43"/>
          <p:cNvSpPr/>
          <p:nvPr/>
        </p:nvSpPr>
        <p:spPr>
          <a:xfrm>
            <a:off x="2142357" y="2450150"/>
            <a:ext cx="1054276" cy="457271"/>
          </a:xfrm>
          <a:custGeom>
            <a:rect b="b" l="l" r="r" t="t"/>
            <a:pathLst>
              <a:path extrusionOk="0" h="456" w="827">
                <a:moveTo>
                  <a:pt x="260" y="0"/>
                </a:moveTo>
                <a:lnTo>
                  <a:pt x="827" y="0"/>
                </a:lnTo>
                <a:lnTo>
                  <a:pt x="827" y="456"/>
                </a:lnTo>
                <a:lnTo>
                  <a:pt x="0" y="456"/>
                </a:lnTo>
                <a:lnTo>
                  <a:pt x="260" y="0"/>
                </a:lnTo>
                <a:close/>
              </a:path>
            </a:pathLst>
          </a:custGeom>
          <a:solidFill>
            <a:srgbClr val="97CCFF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7" name="Google Shape;2417;p43"/>
          <p:cNvSpPr/>
          <p:nvPr/>
        </p:nvSpPr>
        <p:spPr>
          <a:xfrm>
            <a:off x="1780309" y="2951544"/>
            <a:ext cx="1416325" cy="456267"/>
          </a:xfrm>
          <a:custGeom>
            <a:rect b="b" l="l" r="r" t="t"/>
            <a:pathLst>
              <a:path extrusionOk="0" h="455" w="1111">
                <a:moveTo>
                  <a:pt x="260" y="0"/>
                </a:moveTo>
                <a:lnTo>
                  <a:pt x="1111" y="0"/>
                </a:lnTo>
                <a:lnTo>
                  <a:pt x="1111" y="455"/>
                </a:lnTo>
                <a:lnTo>
                  <a:pt x="0" y="455"/>
                </a:lnTo>
                <a:lnTo>
                  <a:pt x="26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8" name="Google Shape;2418;p43"/>
          <p:cNvSpPr/>
          <p:nvPr/>
        </p:nvSpPr>
        <p:spPr>
          <a:xfrm>
            <a:off x="1420809" y="3448925"/>
            <a:ext cx="1775824" cy="456267"/>
          </a:xfrm>
          <a:custGeom>
            <a:rect b="b" l="l" r="r" t="t"/>
            <a:pathLst>
              <a:path extrusionOk="0" h="455" w="1393">
                <a:moveTo>
                  <a:pt x="260" y="0"/>
                </a:moveTo>
                <a:lnTo>
                  <a:pt x="1393" y="0"/>
                </a:lnTo>
                <a:lnTo>
                  <a:pt x="1393" y="455"/>
                </a:lnTo>
                <a:lnTo>
                  <a:pt x="0" y="455"/>
                </a:lnTo>
                <a:lnTo>
                  <a:pt x="2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9" name="Google Shape;2419;p43"/>
          <p:cNvSpPr/>
          <p:nvPr/>
        </p:nvSpPr>
        <p:spPr>
          <a:xfrm>
            <a:off x="1063858" y="3946307"/>
            <a:ext cx="2132774" cy="457271"/>
          </a:xfrm>
          <a:custGeom>
            <a:rect b="b" l="l" r="r" t="t"/>
            <a:pathLst>
              <a:path extrusionOk="0" h="456" w="1673">
                <a:moveTo>
                  <a:pt x="255" y="0"/>
                </a:moveTo>
                <a:lnTo>
                  <a:pt x="1673" y="0"/>
                </a:lnTo>
                <a:lnTo>
                  <a:pt x="1673" y="456"/>
                </a:lnTo>
                <a:lnTo>
                  <a:pt x="0" y="456"/>
                </a:lnTo>
                <a:lnTo>
                  <a:pt x="25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0" name="Google Shape;2420;p43"/>
          <p:cNvSpPr txBox="1"/>
          <p:nvPr>
            <p:ph type="title"/>
          </p:nvPr>
        </p:nvSpPr>
        <p:spPr>
          <a:xfrm>
            <a:off x="541475" y="603600"/>
            <a:ext cx="8178300" cy="30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De-risking Digital Experience:</a:t>
            </a:r>
            <a:endParaRPr/>
          </a:p>
        </p:txBody>
      </p:sp>
      <p:sp>
        <p:nvSpPr>
          <p:cNvPr id="2421" name="Google Shape;2421;p43"/>
          <p:cNvSpPr txBox="1"/>
          <p:nvPr/>
        </p:nvSpPr>
        <p:spPr>
          <a:xfrm>
            <a:off x="3576112" y="1576759"/>
            <a:ext cx="2685300" cy="2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6000" lIns="72000" spcFirstLastPara="1" rIns="72000" wrap="square" tIns="3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1100" u="none" cap="none" strike="noStrike">
                <a:solidFill>
                  <a:schemeClr val="dk2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META EXPERIMENTATION ANALYSIS</a:t>
            </a:r>
            <a:endParaRPr b="0" i="0" sz="1100" u="none" cap="none" strike="noStrike">
              <a:solidFill>
                <a:schemeClr val="dk2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2422" name="Google Shape;2422;p43"/>
          <p:cNvSpPr txBox="1"/>
          <p:nvPr/>
        </p:nvSpPr>
        <p:spPr>
          <a:xfrm>
            <a:off x="3957112" y="2059871"/>
            <a:ext cx="2541300" cy="2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6000" lIns="72000" spcFirstLastPara="1" rIns="72000" wrap="square" tIns="3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1100" u="none" cap="none" strike="noStrike">
                <a:solidFill>
                  <a:schemeClr val="dk2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CONTROLLED EXPERIMENTATION</a:t>
            </a:r>
            <a:endParaRPr b="0" i="0" sz="1100" u="none" cap="none" strike="noStrike">
              <a:solidFill>
                <a:schemeClr val="dk2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2423" name="Google Shape;2423;p43"/>
          <p:cNvSpPr txBox="1"/>
          <p:nvPr/>
        </p:nvSpPr>
        <p:spPr>
          <a:xfrm>
            <a:off x="4338112" y="2553479"/>
            <a:ext cx="1416300" cy="2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6000" lIns="72000" spcFirstLastPara="1" rIns="72000" wrap="square" tIns="3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1100" u="none" cap="none" strike="noStrike">
                <a:solidFill>
                  <a:schemeClr val="dk2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QUANT ANALYSIS</a:t>
            </a:r>
            <a:endParaRPr b="0" i="0" sz="1100" u="none" cap="none" strike="noStrike">
              <a:solidFill>
                <a:schemeClr val="dk2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2424" name="Google Shape;2424;p43"/>
          <p:cNvSpPr txBox="1"/>
          <p:nvPr/>
        </p:nvSpPr>
        <p:spPr>
          <a:xfrm>
            <a:off x="4719112" y="3057234"/>
            <a:ext cx="1385700" cy="2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6000" lIns="72000" spcFirstLastPara="1" rIns="72000" wrap="square" tIns="3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1100" u="none" cap="none" strike="noStrike">
                <a:solidFill>
                  <a:schemeClr val="dk2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QUAL RESEARCH</a:t>
            </a:r>
            <a:endParaRPr b="0" i="0" sz="1100" u="none" cap="none" strike="noStrike">
              <a:solidFill>
                <a:schemeClr val="dk2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2425" name="Google Shape;2425;p43"/>
          <p:cNvSpPr txBox="1"/>
          <p:nvPr/>
        </p:nvSpPr>
        <p:spPr>
          <a:xfrm>
            <a:off x="5100111" y="3556021"/>
            <a:ext cx="2513700" cy="2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6000" lIns="72000" spcFirstLastPara="1" rIns="72000" wrap="square" tIns="3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1100" u="none" cap="none" strike="noStrike">
                <a:solidFill>
                  <a:schemeClr val="dk2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EXPERT &amp; COMPETITOR REVIEWS</a:t>
            </a:r>
            <a:endParaRPr b="0" i="0" sz="1100" u="none" cap="none" strike="noStrike">
              <a:solidFill>
                <a:schemeClr val="dk2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2426" name="Google Shape;2426;p43"/>
          <p:cNvSpPr txBox="1"/>
          <p:nvPr/>
        </p:nvSpPr>
        <p:spPr>
          <a:xfrm>
            <a:off x="5481112" y="4053896"/>
            <a:ext cx="2807700" cy="2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6000" lIns="72000" spcFirstLastPara="1" rIns="72000" wrap="square" tIns="3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1100" u="none" cap="none" strike="noStrike">
                <a:solidFill>
                  <a:schemeClr val="dk2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OPINIONS, MYTHS &amp; ‘BEST PRACTICE’</a:t>
            </a:r>
            <a:endParaRPr b="0" i="0" sz="1100" u="none" cap="none" strike="noStrike">
              <a:solidFill>
                <a:schemeClr val="dk2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2427" name="Google Shape;2427;p43"/>
          <p:cNvSpPr txBox="1"/>
          <p:nvPr/>
        </p:nvSpPr>
        <p:spPr>
          <a:xfrm>
            <a:off x="539600" y="4053896"/>
            <a:ext cx="518400" cy="242100"/>
          </a:xfrm>
          <a:prstGeom prst="rect">
            <a:avLst/>
          </a:prstGeom>
          <a:solidFill>
            <a:srgbClr val="F05454"/>
          </a:solidFill>
          <a:ln>
            <a:noFill/>
          </a:ln>
        </p:spPr>
        <p:txBody>
          <a:bodyPr anchorCtr="0" anchor="t" bIns="36000" lIns="72000" spcFirstLastPara="1" rIns="72000" wrap="square" tIns="3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HIGH</a:t>
            </a:r>
            <a:endParaRPr b="0" i="0" sz="1100" u="none" cap="none" strike="noStrike">
              <a:solidFill>
                <a:schemeClr val="lt1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2428" name="Google Shape;2428;p43"/>
          <p:cNvSpPr txBox="1"/>
          <p:nvPr/>
        </p:nvSpPr>
        <p:spPr>
          <a:xfrm>
            <a:off x="2315825" y="1576771"/>
            <a:ext cx="483300" cy="242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36000" lIns="72000" spcFirstLastPara="1" rIns="72000" wrap="square" tIns="3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LOW</a:t>
            </a:r>
            <a:endParaRPr b="0" i="0" sz="1100" u="none" cap="none" strike="noStrike">
              <a:solidFill>
                <a:schemeClr val="lt1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cxnSp>
        <p:nvCxnSpPr>
          <p:cNvPr id="2429" name="Google Shape;2429;p43"/>
          <p:cNvCxnSpPr/>
          <p:nvPr/>
        </p:nvCxnSpPr>
        <p:spPr>
          <a:xfrm flipH="1" rot="10800000">
            <a:off x="798801" y="1818896"/>
            <a:ext cx="1758600" cy="2235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3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p44"/>
          <p:cNvSpPr txBox="1"/>
          <p:nvPr>
            <p:ph type="title"/>
          </p:nvPr>
        </p:nvSpPr>
        <p:spPr>
          <a:xfrm>
            <a:off x="539600" y="756000"/>
            <a:ext cx="72276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Experimentation Process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435" name="Google Shape;2435;p44"/>
          <p:cNvSpPr/>
          <p:nvPr/>
        </p:nvSpPr>
        <p:spPr>
          <a:xfrm>
            <a:off x="3551601" y="2069687"/>
            <a:ext cx="1535100" cy="1535400"/>
          </a:xfrm>
          <a:prstGeom prst="arc">
            <a:avLst>
              <a:gd fmla="val 8009408" name="adj1"/>
              <a:gd fmla="val 16152284" name="adj2"/>
            </a:avLst>
          </a:prstGeom>
          <a:noFill/>
          <a:ln cap="flat" cmpd="sng" w="28575">
            <a:solidFill>
              <a:srgbClr val="23B0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6" name="Google Shape;2436;p44"/>
          <p:cNvCxnSpPr>
            <a:stCxn id="2435" idx="2"/>
            <a:endCxn id="2437" idx="2"/>
          </p:cNvCxnSpPr>
          <p:nvPr/>
        </p:nvCxnSpPr>
        <p:spPr>
          <a:xfrm flipH="1" rot="10800000">
            <a:off x="4308496" y="2058061"/>
            <a:ext cx="4152000" cy="11700"/>
          </a:xfrm>
          <a:prstGeom prst="straightConnector1">
            <a:avLst/>
          </a:prstGeom>
          <a:noFill/>
          <a:ln cap="flat" cmpd="sng" w="28575">
            <a:solidFill>
              <a:srgbClr val="23B09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38" name="Google Shape;2438;p44"/>
          <p:cNvSpPr txBox="1"/>
          <p:nvPr/>
        </p:nvSpPr>
        <p:spPr>
          <a:xfrm>
            <a:off x="539600" y="1365246"/>
            <a:ext cx="20490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accent2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rgbClr val="FFFFFF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Discovery &amp; Analysis</a:t>
            </a:r>
            <a:r>
              <a:rPr b="1" i="0" lang="en-GB" sz="1200" u="none" cap="none" strike="noStrike">
                <a:solidFill>
                  <a:schemeClr val="accent2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chemeClr val="accent2"/>
              </a:solidFill>
              <a:highlight>
                <a:schemeClr val="accent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In-depth analysis and user research form the basis for test hypothesis.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9" name="Google Shape;2439;p44"/>
          <p:cNvSpPr txBox="1"/>
          <p:nvPr/>
        </p:nvSpPr>
        <p:spPr>
          <a:xfrm>
            <a:off x="3427200" y="1365237"/>
            <a:ext cx="2289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accent2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rgbClr val="FFFFFF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Roadmap Prioritisation</a:t>
            </a:r>
            <a:r>
              <a:rPr b="1" i="0" lang="en-GB" sz="1200" u="none" cap="none" strike="noStrike">
                <a:solidFill>
                  <a:schemeClr val="accent2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rgbClr val="1B2443"/>
              </a:solidFill>
              <a:highlight>
                <a:schemeClr val="accent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backbone to testing operations, updated in-line with analysis &amp; learnings.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0" name="Google Shape;2440;p44"/>
          <p:cNvSpPr txBox="1"/>
          <p:nvPr/>
        </p:nvSpPr>
        <p:spPr>
          <a:xfrm>
            <a:off x="6555400" y="1365246"/>
            <a:ext cx="20490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23B09B"/>
                </a:solidFill>
                <a:highlight>
                  <a:srgbClr val="23B09B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rgbClr val="FFFFFF"/>
                </a:solidFill>
                <a:highlight>
                  <a:srgbClr val="23B09B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Deployment to Production</a:t>
            </a:r>
            <a:r>
              <a:rPr b="1" i="0" lang="en-GB" sz="1200" u="none" cap="none" strike="noStrike">
                <a:solidFill>
                  <a:srgbClr val="23B09B"/>
                </a:solidFill>
                <a:highlight>
                  <a:srgbClr val="23B09B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rgbClr val="23B09B"/>
              </a:solidFill>
              <a:highlight>
                <a:srgbClr val="23B09B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Successful test variants briefed into internal developments teams.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441" name="Google Shape;2441;p44"/>
          <p:cNvCxnSpPr>
            <a:stCxn id="2442" idx="6"/>
            <a:endCxn id="2443" idx="2"/>
          </p:cNvCxnSpPr>
          <p:nvPr/>
        </p:nvCxnSpPr>
        <p:spPr>
          <a:xfrm flipH="1" rot="10800000">
            <a:off x="665604" y="2219799"/>
            <a:ext cx="3842700" cy="900"/>
          </a:xfrm>
          <a:prstGeom prst="straightConnector1">
            <a:avLst/>
          </a:prstGeom>
          <a:noFill/>
          <a:ln cap="flat" cmpd="sng" w="28575">
            <a:solidFill>
              <a:srgbClr val="107DE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444" name="Google Shape;2444;p44"/>
          <p:cNvGrpSpPr/>
          <p:nvPr/>
        </p:nvGrpSpPr>
        <p:grpSpPr>
          <a:xfrm>
            <a:off x="3729300" y="2156049"/>
            <a:ext cx="1685400" cy="1799977"/>
            <a:chOff x="3618000" y="2184945"/>
            <a:chExt cx="1685400" cy="1799977"/>
          </a:xfrm>
        </p:grpSpPr>
        <p:sp>
          <p:nvSpPr>
            <p:cNvPr id="2445" name="Google Shape;2445;p44"/>
            <p:cNvSpPr/>
            <p:nvPr/>
          </p:nvSpPr>
          <p:spPr>
            <a:xfrm>
              <a:off x="3618000" y="2250946"/>
              <a:ext cx="1685400" cy="1684800"/>
            </a:xfrm>
            <a:prstGeom prst="ellipse">
              <a:avLst/>
            </a:prstGeom>
            <a:noFill/>
            <a:ln cap="flat" cmpd="sng" w="28575">
              <a:solidFill>
                <a:srgbClr val="107D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90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GB" sz="1200" u="none" cap="none" strike="noStrike">
                  <a:solidFill>
                    <a:schemeClr val="dk2"/>
                  </a:solidFill>
                  <a:highlight>
                    <a:schemeClr val="dk2"/>
                  </a:highlight>
                  <a:latin typeface="Helvetica Neue"/>
                  <a:ea typeface="Helvetica Neue"/>
                  <a:cs typeface="Helvetica Neue"/>
                  <a:sym typeface="Helvetica Neue"/>
                </a:rPr>
                <a:t>.</a:t>
              </a:r>
              <a:r>
                <a:rPr b="1" i="0" lang="en-GB" sz="1200" u="none" cap="none" strike="noStrike">
                  <a:solidFill>
                    <a:srgbClr val="FFFFFF"/>
                  </a:solidFill>
                  <a:highlight>
                    <a:schemeClr val="dk2"/>
                  </a:highlight>
                  <a:latin typeface="Helvetica Neue"/>
                  <a:ea typeface="Helvetica Neue"/>
                  <a:cs typeface="Helvetica Neue"/>
                  <a:sym typeface="Helvetica Neue"/>
                </a:rPr>
                <a:t>Optimisation</a:t>
              </a:r>
              <a:r>
                <a:rPr b="1" i="0" lang="en-GB" sz="1200" u="none" cap="none" strike="noStrike">
                  <a:solidFill>
                    <a:schemeClr val="dk2"/>
                  </a:solidFill>
                  <a:highlight>
                    <a:schemeClr val="dk2"/>
                  </a:highlight>
                  <a:latin typeface="Helvetica Neue"/>
                  <a:ea typeface="Helvetica Neue"/>
                  <a:cs typeface="Helvetica Neue"/>
                  <a:sym typeface="Helvetica Neue"/>
                </a:rPr>
                <a:t>.</a:t>
              </a:r>
              <a:r>
                <a:rPr b="1" i="0" lang="en-GB" sz="1200" u="none" cap="none" strike="noStrike">
                  <a:solidFill>
                    <a:srgbClr val="107DE8"/>
                  </a:solidFill>
                  <a:highlight>
                    <a:schemeClr val="dk2"/>
                  </a:highlight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b="1" i="0" lang="en-GB" sz="1200" u="none" cap="none" strike="noStrike">
                  <a:solidFill>
                    <a:schemeClr val="dk2"/>
                  </a:solidFill>
                  <a:highlight>
                    <a:schemeClr val="dk2"/>
                  </a:highlight>
                  <a:latin typeface="Helvetica Neue"/>
                  <a:ea typeface="Helvetica Neue"/>
                  <a:cs typeface="Helvetica Neue"/>
                  <a:sym typeface="Helvetica Neue"/>
                </a:rPr>
                <a:t>.</a:t>
              </a:r>
              <a:r>
                <a:rPr b="1" i="0" lang="en-GB" sz="1200" u="none" cap="none" strike="noStrike">
                  <a:solidFill>
                    <a:srgbClr val="FFFFFF"/>
                  </a:solidFill>
                  <a:highlight>
                    <a:schemeClr val="dk2"/>
                  </a:highlight>
                  <a:latin typeface="Helvetica Neue"/>
                  <a:ea typeface="Helvetica Neue"/>
                  <a:cs typeface="Helvetica Neue"/>
                  <a:sym typeface="Helvetica Neue"/>
                </a:rPr>
                <a:t>Cycle</a:t>
              </a:r>
              <a:r>
                <a:rPr b="1" i="0" lang="en-GB" sz="1200" u="none" cap="none" strike="noStrike">
                  <a:solidFill>
                    <a:schemeClr val="dk2"/>
                  </a:solidFill>
                  <a:highlight>
                    <a:schemeClr val="dk2"/>
                  </a:highlight>
                  <a:latin typeface="Helvetica Neue"/>
                  <a:ea typeface="Helvetica Neue"/>
                  <a:cs typeface="Helvetica Neue"/>
                  <a:sym typeface="Helvetica Neue"/>
                </a:rPr>
                <a:t>.</a:t>
              </a:r>
              <a:endParaRPr b="1" i="0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ctr">
                <a:lnSpc>
                  <a:spcPct val="11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GB" sz="900" u="none" cap="none" strike="noStrike">
                  <a:solidFill>
                    <a:srgbClr val="56566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How we approach a CRO project.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4"/>
            <p:cNvSpPr/>
            <p:nvPr/>
          </p:nvSpPr>
          <p:spPr>
            <a:xfrm>
              <a:off x="4397095" y="2184945"/>
              <a:ext cx="127200" cy="127200"/>
            </a:xfrm>
            <a:prstGeom prst="ellipse">
              <a:avLst/>
            </a:prstGeom>
            <a:solidFill>
              <a:srgbClr val="107DE8"/>
            </a:solidFill>
            <a:ln cap="flat" cmpd="sng" w="9525">
              <a:solidFill>
                <a:srgbClr val="107D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4"/>
            <p:cNvSpPr/>
            <p:nvPr/>
          </p:nvSpPr>
          <p:spPr>
            <a:xfrm>
              <a:off x="4397095" y="3857722"/>
              <a:ext cx="127200" cy="127200"/>
            </a:xfrm>
            <a:prstGeom prst="ellipse">
              <a:avLst/>
            </a:prstGeom>
            <a:solidFill>
              <a:srgbClr val="107DE8"/>
            </a:solidFill>
            <a:ln cap="flat" cmpd="sng" w="9525">
              <a:solidFill>
                <a:srgbClr val="107D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4"/>
            <p:cNvSpPr/>
            <p:nvPr/>
          </p:nvSpPr>
          <p:spPr>
            <a:xfrm>
              <a:off x="3658293" y="3410262"/>
              <a:ext cx="127200" cy="127200"/>
            </a:xfrm>
            <a:prstGeom prst="ellipse">
              <a:avLst/>
            </a:prstGeom>
            <a:solidFill>
              <a:srgbClr val="107DE8"/>
            </a:solidFill>
            <a:ln cap="flat" cmpd="sng" w="9525">
              <a:solidFill>
                <a:srgbClr val="107D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4"/>
            <p:cNvSpPr/>
            <p:nvPr/>
          </p:nvSpPr>
          <p:spPr>
            <a:xfrm>
              <a:off x="5143951" y="3410262"/>
              <a:ext cx="127200" cy="127200"/>
            </a:xfrm>
            <a:prstGeom prst="ellipse">
              <a:avLst/>
            </a:prstGeom>
            <a:solidFill>
              <a:srgbClr val="107DE8"/>
            </a:solidFill>
            <a:ln cap="flat" cmpd="sng" w="9525">
              <a:solidFill>
                <a:srgbClr val="107D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4"/>
            <p:cNvSpPr/>
            <p:nvPr/>
          </p:nvSpPr>
          <p:spPr>
            <a:xfrm>
              <a:off x="5143951" y="2639690"/>
              <a:ext cx="127200" cy="127200"/>
            </a:xfrm>
            <a:prstGeom prst="ellipse">
              <a:avLst/>
            </a:prstGeom>
            <a:solidFill>
              <a:srgbClr val="107DE8"/>
            </a:solidFill>
            <a:ln cap="flat" cmpd="sng" w="9525">
              <a:solidFill>
                <a:srgbClr val="107D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4"/>
            <p:cNvSpPr/>
            <p:nvPr/>
          </p:nvSpPr>
          <p:spPr>
            <a:xfrm>
              <a:off x="3658293" y="2639690"/>
              <a:ext cx="127200" cy="127200"/>
            </a:xfrm>
            <a:prstGeom prst="ellipse">
              <a:avLst/>
            </a:prstGeom>
            <a:solidFill>
              <a:srgbClr val="F05454"/>
            </a:solidFill>
            <a:ln cap="flat" cmpd="sng" w="114300">
              <a:solidFill>
                <a:srgbClr val="F0545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90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42" name="Google Shape;2442;p44"/>
          <p:cNvSpPr/>
          <p:nvPr/>
        </p:nvSpPr>
        <p:spPr>
          <a:xfrm>
            <a:off x="539604" y="2157699"/>
            <a:ext cx="126000" cy="126000"/>
          </a:xfrm>
          <a:prstGeom prst="ellipse">
            <a:avLst/>
          </a:prstGeom>
          <a:solidFill>
            <a:srgbClr val="107DE8"/>
          </a:solidFill>
          <a:ln cap="flat" cmpd="sng" w="9525">
            <a:solidFill>
              <a:srgbClr val="107D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7" name="Google Shape;2437;p44"/>
          <p:cNvSpPr/>
          <p:nvPr/>
        </p:nvSpPr>
        <p:spPr>
          <a:xfrm>
            <a:off x="8460400" y="1995049"/>
            <a:ext cx="126000" cy="126000"/>
          </a:xfrm>
          <a:prstGeom prst="ellipse">
            <a:avLst/>
          </a:prstGeom>
          <a:solidFill>
            <a:srgbClr val="23B09B"/>
          </a:solidFill>
          <a:ln cap="flat" cmpd="sng" w="9525">
            <a:solidFill>
              <a:srgbClr val="23B0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1" name="Google Shape;2451;p44"/>
          <p:cNvSpPr/>
          <p:nvPr/>
        </p:nvSpPr>
        <p:spPr>
          <a:xfrm rot="-8100000">
            <a:off x="2172692" y="2157791"/>
            <a:ext cx="143826" cy="143826"/>
          </a:xfrm>
          <a:prstGeom prst="rtTriangle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2" name="Google Shape;2452;p44"/>
          <p:cNvSpPr/>
          <p:nvPr/>
        </p:nvSpPr>
        <p:spPr>
          <a:xfrm rot="-8100000">
            <a:off x="2876508" y="2157791"/>
            <a:ext cx="143826" cy="143826"/>
          </a:xfrm>
          <a:prstGeom prst="rtTriangle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Google Shape;2453;p44"/>
          <p:cNvSpPr/>
          <p:nvPr/>
        </p:nvSpPr>
        <p:spPr>
          <a:xfrm rot="-8100000">
            <a:off x="5779558" y="1984791"/>
            <a:ext cx="143826" cy="143826"/>
          </a:xfrm>
          <a:prstGeom prst="rtTriangle">
            <a:avLst/>
          </a:prstGeom>
          <a:solidFill>
            <a:srgbClr val="23B0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4" name="Google Shape;2454;p44"/>
          <p:cNvSpPr/>
          <p:nvPr/>
        </p:nvSpPr>
        <p:spPr>
          <a:xfrm rot="-8100000">
            <a:off x="6483375" y="1984791"/>
            <a:ext cx="143826" cy="143826"/>
          </a:xfrm>
          <a:prstGeom prst="rtTriangle">
            <a:avLst/>
          </a:prstGeom>
          <a:solidFill>
            <a:srgbClr val="23B0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5" name="Google Shape;2455;p44"/>
          <p:cNvSpPr/>
          <p:nvPr/>
        </p:nvSpPr>
        <p:spPr>
          <a:xfrm>
            <a:off x="3495276" y="2611691"/>
            <a:ext cx="126000" cy="126000"/>
          </a:xfrm>
          <a:prstGeom prst="ellipse">
            <a:avLst/>
          </a:prstGeom>
          <a:solidFill>
            <a:srgbClr val="23B09B"/>
          </a:solidFill>
          <a:ln cap="flat" cmpd="sng" w="114300">
            <a:solidFill>
              <a:srgbClr val="23B0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6" name="Google Shape;245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0275" y="2564171"/>
            <a:ext cx="215999" cy="2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" name="Google Shape;245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9479" y="2564171"/>
            <a:ext cx="215999" cy="2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8" name="Google Shape;2458;p44"/>
          <p:cNvSpPr txBox="1"/>
          <p:nvPr/>
        </p:nvSpPr>
        <p:spPr>
          <a:xfrm>
            <a:off x="3427200" y="4042337"/>
            <a:ext cx="2289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accent2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rgbClr val="FFFFFF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Development &amp; Q.A.</a:t>
            </a:r>
            <a:r>
              <a:rPr b="1" i="0" lang="en-GB" sz="1200" u="none" cap="none" strike="noStrike">
                <a:solidFill>
                  <a:schemeClr val="accent2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rgbClr val="1B2443"/>
              </a:solidFill>
              <a:highlight>
                <a:schemeClr val="accent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Pixel perfect variant development with a vigorous quality assurance process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59" name="Google Shape;2459;p44"/>
          <p:cNvSpPr txBox="1"/>
          <p:nvPr/>
        </p:nvSpPr>
        <p:spPr>
          <a:xfrm>
            <a:off x="5544412" y="2590638"/>
            <a:ext cx="21132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accent2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rgbClr val="FFFFFF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Test Proposal</a:t>
            </a:r>
            <a:endParaRPr b="1" i="0" sz="1200" u="none" cap="none" strike="noStrike">
              <a:solidFill>
                <a:srgbClr val="1B2443"/>
              </a:solidFill>
              <a:highlight>
                <a:schemeClr val="accent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Initial experimentation documentation for experiment and user experience description.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0" name="Google Shape;2460;p44"/>
          <p:cNvSpPr txBox="1"/>
          <p:nvPr/>
        </p:nvSpPr>
        <p:spPr>
          <a:xfrm>
            <a:off x="5544412" y="3359258"/>
            <a:ext cx="20490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accent2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rgbClr val="FFFFFF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UX/UI Design</a:t>
            </a:r>
            <a:r>
              <a:rPr b="1" i="0" lang="en-GB" sz="1200" u="none" cap="none" strike="noStrike">
                <a:solidFill>
                  <a:schemeClr val="accent2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rgbClr val="1B2443"/>
              </a:solidFill>
              <a:highlight>
                <a:schemeClr val="accent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High-fidelity designs of chosen variants provided via Figma for review.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1" name="Google Shape;2461;p44"/>
          <p:cNvSpPr txBox="1"/>
          <p:nvPr/>
        </p:nvSpPr>
        <p:spPr>
          <a:xfrm>
            <a:off x="1576792" y="3359258"/>
            <a:ext cx="20490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accent2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rgbClr val="FFFFFF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Run Experiments</a:t>
            </a:r>
            <a:r>
              <a:rPr b="1" i="0" lang="en-GB" sz="1200" u="none" cap="none" strike="noStrike">
                <a:solidFill>
                  <a:schemeClr val="accent2"/>
                </a:solidFill>
                <a:highlight>
                  <a:schemeClr val="accent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rgbClr val="1B2443"/>
              </a:solidFill>
              <a:highlight>
                <a:schemeClr val="accent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After final configuration tests are launched and data begins to collect.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2" name="Google Shape;2462;p44"/>
          <p:cNvSpPr txBox="1"/>
          <p:nvPr/>
        </p:nvSpPr>
        <p:spPr>
          <a:xfrm>
            <a:off x="1301009" y="2587283"/>
            <a:ext cx="20490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23B09B"/>
                </a:solidFill>
                <a:highlight>
                  <a:srgbClr val="23B09B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rgbClr val="FFFFFF"/>
                </a:solidFill>
                <a:highlight>
                  <a:srgbClr val="23B09B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Reporting &amp; Test Summary</a:t>
            </a:r>
            <a:r>
              <a:rPr b="1" i="0" lang="en-GB" sz="1200" u="none" cap="none" strike="noStrike">
                <a:solidFill>
                  <a:srgbClr val="23B09B"/>
                </a:solidFill>
                <a:highlight>
                  <a:srgbClr val="23B09B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rgbClr val="23B09B"/>
              </a:solidFill>
              <a:highlight>
                <a:srgbClr val="23B09B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Tests run until 90% statistically significant against primary KPIs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6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" name="Google Shape;2467;p45"/>
          <p:cNvSpPr/>
          <p:nvPr/>
        </p:nvSpPr>
        <p:spPr>
          <a:xfrm>
            <a:off x="1271908" y="2822707"/>
            <a:ext cx="281700" cy="5310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8" name="Google Shape;2468;p45"/>
          <p:cNvGrpSpPr/>
          <p:nvPr/>
        </p:nvGrpSpPr>
        <p:grpSpPr>
          <a:xfrm>
            <a:off x="1322253" y="3140735"/>
            <a:ext cx="180871" cy="180871"/>
            <a:chOff x="1445200" y="3049975"/>
            <a:chExt cx="150300" cy="150300"/>
          </a:xfrm>
        </p:grpSpPr>
        <p:sp>
          <p:nvSpPr>
            <p:cNvPr id="2469" name="Google Shape;2469;p45"/>
            <p:cNvSpPr/>
            <p:nvPr/>
          </p:nvSpPr>
          <p:spPr>
            <a:xfrm>
              <a:off x="1445200" y="3049975"/>
              <a:ext cx="150300" cy="150300"/>
            </a:xfrm>
            <a:prstGeom prst="ellipse">
              <a:avLst/>
            </a:prstGeom>
            <a:solidFill>
              <a:srgbClr val="BE2F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70" name="Google Shape;2470;p45"/>
            <p:cNvGrpSpPr/>
            <p:nvPr/>
          </p:nvGrpSpPr>
          <p:grpSpPr>
            <a:xfrm>
              <a:off x="1476425" y="3080873"/>
              <a:ext cx="91175" cy="88825"/>
              <a:chOff x="1476425" y="3080873"/>
              <a:chExt cx="91175" cy="88825"/>
            </a:xfrm>
          </p:grpSpPr>
          <p:sp>
            <p:nvSpPr>
              <p:cNvPr id="2471" name="Google Shape;2471;p45"/>
              <p:cNvSpPr/>
              <p:nvPr/>
            </p:nvSpPr>
            <p:spPr>
              <a:xfrm rot="-2700000">
                <a:off x="1513038" y="3070506"/>
                <a:ext cx="15274" cy="10988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45"/>
              <p:cNvSpPr/>
              <p:nvPr/>
            </p:nvSpPr>
            <p:spPr>
              <a:xfrm rot="2700000">
                <a:off x="1515713" y="3070181"/>
                <a:ext cx="15274" cy="10988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73" name="Google Shape;2473;p45"/>
          <p:cNvSpPr/>
          <p:nvPr/>
        </p:nvSpPr>
        <p:spPr>
          <a:xfrm>
            <a:off x="2287046" y="2822707"/>
            <a:ext cx="281700" cy="2562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74" name="Google Shape;2474;p45"/>
          <p:cNvGrpSpPr/>
          <p:nvPr/>
        </p:nvGrpSpPr>
        <p:grpSpPr>
          <a:xfrm>
            <a:off x="2337391" y="2865634"/>
            <a:ext cx="180871" cy="180871"/>
            <a:chOff x="1445200" y="3049975"/>
            <a:chExt cx="150300" cy="150300"/>
          </a:xfrm>
        </p:grpSpPr>
        <p:sp>
          <p:nvSpPr>
            <p:cNvPr id="2475" name="Google Shape;2475;p45"/>
            <p:cNvSpPr/>
            <p:nvPr/>
          </p:nvSpPr>
          <p:spPr>
            <a:xfrm>
              <a:off x="1445200" y="3049975"/>
              <a:ext cx="150300" cy="150300"/>
            </a:xfrm>
            <a:prstGeom prst="ellipse">
              <a:avLst/>
            </a:prstGeom>
            <a:solidFill>
              <a:srgbClr val="BE2F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76" name="Google Shape;2476;p45"/>
            <p:cNvGrpSpPr/>
            <p:nvPr/>
          </p:nvGrpSpPr>
          <p:grpSpPr>
            <a:xfrm>
              <a:off x="1476425" y="3080873"/>
              <a:ext cx="91175" cy="88825"/>
              <a:chOff x="1476425" y="3080873"/>
              <a:chExt cx="91175" cy="88825"/>
            </a:xfrm>
          </p:grpSpPr>
          <p:sp>
            <p:nvSpPr>
              <p:cNvPr id="2477" name="Google Shape;2477;p45"/>
              <p:cNvSpPr/>
              <p:nvPr/>
            </p:nvSpPr>
            <p:spPr>
              <a:xfrm rot="-2700000">
                <a:off x="1513038" y="3070506"/>
                <a:ext cx="15274" cy="10988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45"/>
              <p:cNvSpPr/>
              <p:nvPr/>
            </p:nvSpPr>
            <p:spPr>
              <a:xfrm rot="2700000">
                <a:off x="1515713" y="3070181"/>
                <a:ext cx="15274" cy="10988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79" name="Google Shape;2479;p45"/>
          <p:cNvSpPr/>
          <p:nvPr/>
        </p:nvSpPr>
        <p:spPr>
          <a:xfrm>
            <a:off x="2964988" y="2822707"/>
            <a:ext cx="281700" cy="8154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0" name="Google Shape;2480;p45"/>
          <p:cNvGrpSpPr/>
          <p:nvPr/>
        </p:nvGrpSpPr>
        <p:grpSpPr>
          <a:xfrm>
            <a:off x="3015333" y="3425252"/>
            <a:ext cx="180871" cy="180871"/>
            <a:chOff x="1445200" y="3049975"/>
            <a:chExt cx="150300" cy="150300"/>
          </a:xfrm>
        </p:grpSpPr>
        <p:sp>
          <p:nvSpPr>
            <p:cNvPr id="2481" name="Google Shape;2481;p45"/>
            <p:cNvSpPr/>
            <p:nvPr/>
          </p:nvSpPr>
          <p:spPr>
            <a:xfrm>
              <a:off x="1445200" y="3049975"/>
              <a:ext cx="150300" cy="150300"/>
            </a:xfrm>
            <a:prstGeom prst="ellipse">
              <a:avLst/>
            </a:prstGeom>
            <a:solidFill>
              <a:srgbClr val="BE2F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82" name="Google Shape;2482;p45"/>
            <p:cNvGrpSpPr/>
            <p:nvPr/>
          </p:nvGrpSpPr>
          <p:grpSpPr>
            <a:xfrm>
              <a:off x="1476425" y="3080873"/>
              <a:ext cx="91175" cy="88825"/>
              <a:chOff x="1476425" y="3080873"/>
              <a:chExt cx="91175" cy="88825"/>
            </a:xfrm>
          </p:grpSpPr>
          <p:sp>
            <p:nvSpPr>
              <p:cNvPr id="2483" name="Google Shape;2483;p45"/>
              <p:cNvSpPr/>
              <p:nvPr/>
            </p:nvSpPr>
            <p:spPr>
              <a:xfrm rot="-2700000">
                <a:off x="1513038" y="3070506"/>
                <a:ext cx="15274" cy="10988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Google Shape;2484;p45"/>
              <p:cNvSpPr/>
              <p:nvPr/>
            </p:nvSpPr>
            <p:spPr>
              <a:xfrm rot="2700000">
                <a:off x="1515713" y="3070181"/>
                <a:ext cx="15274" cy="10988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85" name="Google Shape;2485;p45"/>
          <p:cNvSpPr/>
          <p:nvPr/>
        </p:nvSpPr>
        <p:spPr>
          <a:xfrm>
            <a:off x="4658068" y="2819368"/>
            <a:ext cx="281700" cy="5391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6" name="Google Shape;2486;p45"/>
          <p:cNvGrpSpPr/>
          <p:nvPr/>
        </p:nvGrpSpPr>
        <p:grpSpPr>
          <a:xfrm>
            <a:off x="4708414" y="3145458"/>
            <a:ext cx="180871" cy="180871"/>
            <a:chOff x="1445200" y="3049975"/>
            <a:chExt cx="150300" cy="150300"/>
          </a:xfrm>
        </p:grpSpPr>
        <p:sp>
          <p:nvSpPr>
            <p:cNvPr id="2487" name="Google Shape;2487;p45"/>
            <p:cNvSpPr/>
            <p:nvPr/>
          </p:nvSpPr>
          <p:spPr>
            <a:xfrm>
              <a:off x="1445200" y="3049975"/>
              <a:ext cx="150300" cy="150300"/>
            </a:xfrm>
            <a:prstGeom prst="ellipse">
              <a:avLst/>
            </a:prstGeom>
            <a:solidFill>
              <a:srgbClr val="BE2F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88" name="Google Shape;2488;p45"/>
            <p:cNvGrpSpPr/>
            <p:nvPr/>
          </p:nvGrpSpPr>
          <p:grpSpPr>
            <a:xfrm>
              <a:off x="1476425" y="3080873"/>
              <a:ext cx="91175" cy="88825"/>
              <a:chOff x="1476425" y="3080873"/>
              <a:chExt cx="91175" cy="88825"/>
            </a:xfrm>
          </p:grpSpPr>
          <p:sp>
            <p:nvSpPr>
              <p:cNvPr id="2489" name="Google Shape;2489;p45"/>
              <p:cNvSpPr/>
              <p:nvPr/>
            </p:nvSpPr>
            <p:spPr>
              <a:xfrm rot="-2700000">
                <a:off x="1513038" y="3070506"/>
                <a:ext cx="15274" cy="10988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0" name="Google Shape;2490;p45"/>
              <p:cNvSpPr/>
              <p:nvPr/>
            </p:nvSpPr>
            <p:spPr>
              <a:xfrm rot="2700000">
                <a:off x="1515713" y="3070181"/>
                <a:ext cx="15274" cy="10988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91" name="Google Shape;2491;p45"/>
          <p:cNvSpPr/>
          <p:nvPr/>
        </p:nvSpPr>
        <p:spPr>
          <a:xfrm>
            <a:off x="4991113" y="2822707"/>
            <a:ext cx="281700" cy="2562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2" name="Google Shape;2492;p45"/>
          <p:cNvGrpSpPr/>
          <p:nvPr/>
        </p:nvGrpSpPr>
        <p:grpSpPr>
          <a:xfrm>
            <a:off x="5041458" y="2865754"/>
            <a:ext cx="180871" cy="180871"/>
            <a:chOff x="1445200" y="3049975"/>
            <a:chExt cx="150300" cy="150300"/>
          </a:xfrm>
        </p:grpSpPr>
        <p:sp>
          <p:nvSpPr>
            <p:cNvPr id="2493" name="Google Shape;2493;p45"/>
            <p:cNvSpPr/>
            <p:nvPr/>
          </p:nvSpPr>
          <p:spPr>
            <a:xfrm>
              <a:off x="1445200" y="3049975"/>
              <a:ext cx="150300" cy="150300"/>
            </a:xfrm>
            <a:prstGeom prst="ellipse">
              <a:avLst/>
            </a:prstGeom>
            <a:solidFill>
              <a:srgbClr val="BE2F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4" name="Google Shape;2494;p45"/>
            <p:cNvGrpSpPr/>
            <p:nvPr/>
          </p:nvGrpSpPr>
          <p:grpSpPr>
            <a:xfrm>
              <a:off x="1476425" y="3080873"/>
              <a:ext cx="91175" cy="88825"/>
              <a:chOff x="1476425" y="3080873"/>
              <a:chExt cx="91175" cy="88825"/>
            </a:xfrm>
          </p:grpSpPr>
          <p:sp>
            <p:nvSpPr>
              <p:cNvPr id="2495" name="Google Shape;2495;p45"/>
              <p:cNvSpPr/>
              <p:nvPr/>
            </p:nvSpPr>
            <p:spPr>
              <a:xfrm rot="-2700000">
                <a:off x="1513038" y="3070506"/>
                <a:ext cx="15274" cy="10988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6" name="Google Shape;2496;p45"/>
              <p:cNvSpPr/>
              <p:nvPr/>
            </p:nvSpPr>
            <p:spPr>
              <a:xfrm rot="2700000">
                <a:off x="1515713" y="3070181"/>
                <a:ext cx="15274" cy="10988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97" name="Google Shape;2497;p45"/>
          <p:cNvSpPr/>
          <p:nvPr/>
        </p:nvSpPr>
        <p:spPr>
          <a:xfrm>
            <a:off x="6680071" y="2822707"/>
            <a:ext cx="281700" cy="7242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8" name="Google Shape;2498;p45"/>
          <p:cNvGrpSpPr/>
          <p:nvPr/>
        </p:nvGrpSpPr>
        <p:grpSpPr>
          <a:xfrm>
            <a:off x="6730417" y="3334063"/>
            <a:ext cx="180871" cy="180871"/>
            <a:chOff x="1445200" y="3049975"/>
            <a:chExt cx="150300" cy="150300"/>
          </a:xfrm>
        </p:grpSpPr>
        <p:sp>
          <p:nvSpPr>
            <p:cNvPr id="2499" name="Google Shape;2499;p45"/>
            <p:cNvSpPr/>
            <p:nvPr/>
          </p:nvSpPr>
          <p:spPr>
            <a:xfrm>
              <a:off x="1445200" y="3049975"/>
              <a:ext cx="150300" cy="150300"/>
            </a:xfrm>
            <a:prstGeom prst="ellipse">
              <a:avLst/>
            </a:prstGeom>
            <a:solidFill>
              <a:srgbClr val="BE2F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00" name="Google Shape;2500;p45"/>
            <p:cNvGrpSpPr/>
            <p:nvPr/>
          </p:nvGrpSpPr>
          <p:grpSpPr>
            <a:xfrm>
              <a:off x="1476425" y="3080873"/>
              <a:ext cx="91175" cy="88825"/>
              <a:chOff x="1476425" y="3080873"/>
              <a:chExt cx="91175" cy="88825"/>
            </a:xfrm>
          </p:grpSpPr>
          <p:sp>
            <p:nvSpPr>
              <p:cNvPr id="2501" name="Google Shape;2501;p45"/>
              <p:cNvSpPr/>
              <p:nvPr/>
            </p:nvSpPr>
            <p:spPr>
              <a:xfrm rot="-2700000">
                <a:off x="1513038" y="3070506"/>
                <a:ext cx="15274" cy="10988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45"/>
              <p:cNvSpPr/>
              <p:nvPr/>
            </p:nvSpPr>
            <p:spPr>
              <a:xfrm rot="2700000">
                <a:off x="1515713" y="3070181"/>
                <a:ext cx="15274" cy="10988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03" name="Google Shape;2503;p45"/>
          <p:cNvSpPr/>
          <p:nvPr/>
        </p:nvSpPr>
        <p:spPr>
          <a:xfrm>
            <a:off x="7356298" y="2822707"/>
            <a:ext cx="281700" cy="3918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04" name="Google Shape;2504;p45"/>
          <p:cNvGrpSpPr/>
          <p:nvPr/>
        </p:nvGrpSpPr>
        <p:grpSpPr>
          <a:xfrm>
            <a:off x="7406644" y="3001680"/>
            <a:ext cx="180871" cy="180871"/>
            <a:chOff x="1445200" y="3049975"/>
            <a:chExt cx="150300" cy="150300"/>
          </a:xfrm>
        </p:grpSpPr>
        <p:sp>
          <p:nvSpPr>
            <p:cNvPr id="2505" name="Google Shape;2505;p45"/>
            <p:cNvSpPr/>
            <p:nvPr/>
          </p:nvSpPr>
          <p:spPr>
            <a:xfrm>
              <a:off x="1445200" y="3049975"/>
              <a:ext cx="150300" cy="150300"/>
            </a:xfrm>
            <a:prstGeom prst="ellipse">
              <a:avLst/>
            </a:prstGeom>
            <a:solidFill>
              <a:srgbClr val="BE2F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06" name="Google Shape;2506;p45"/>
            <p:cNvGrpSpPr/>
            <p:nvPr/>
          </p:nvGrpSpPr>
          <p:grpSpPr>
            <a:xfrm>
              <a:off x="1476425" y="3080873"/>
              <a:ext cx="91175" cy="88825"/>
              <a:chOff x="1476425" y="3080873"/>
              <a:chExt cx="91175" cy="88825"/>
            </a:xfrm>
          </p:grpSpPr>
          <p:sp>
            <p:nvSpPr>
              <p:cNvPr id="2507" name="Google Shape;2507;p45"/>
              <p:cNvSpPr/>
              <p:nvPr/>
            </p:nvSpPr>
            <p:spPr>
              <a:xfrm rot="-2700000">
                <a:off x="1513038" y="3070506"/>
                <a:ext cx="15274" cy="10988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8" name="Google Shape;2508;p45"/>
              <p:cNvSpPr/>
              <p:nvPr/>
            </p:nvSpPr>
            <p:spPr>
              <a:xfrm rot="2700000">
                <a:off x="1515713" y="3070181"/>
                <a:ext cx="15274" cy="10988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09" name="Google Shape;2509;p45"/>
          <p:cNvSpPr txBox="1"/>
          <p:nvPr>
            <p:ph type="title"/>
          </p:nvPr>
        </p:nvSpPr>
        <p:spPr>
          <a:xfrm>
            <a:off x="539600" y="756000"/>
            <a:ext cx="52719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Experimentation Process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510" name="Google Shape;2510;p45"/>
          <p:cNvSpPr/>
          <p:nvPr/>
        </p:nvSpPr>
        <p:spPr>
          <a:xfrm>
            <a:off x="3302124" y="2324343"/>
            <a:ext cx="281700" cy="494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1" name="Google Shape;2511;p45"/>
          <p:cNvGrpSpPr/>
          <p:nvPr/>
        </p:nvGrpSpPr>
        <p:grpSpPr>
          <a:xfrm>
            <a:off x="3330990" y="2341208"/>
            <a:ext cx="216613" cy="216613"/>
            <a:chOff x="1441575" y="2876550"/>
            <a:chExt cx="180001" cy="180001"/>
          </a:xfrm>
        </p:grpSpPr>
        <p:sp>
          <p:nvSpPr>
            <p:cNvPr id="2512" name="Google Shape;2512;p45"/>
            <p:cNvSpPr/>
            <p:nvPr/>
          </p:nvSpPr>
          <p:spPr>
            <a:xfrm>
              <a:off x="1470075" y="2905050"/>
              <a:ext cx="123000" cy="1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13" name="Google Shape;2513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1575" y="2876550"/>
              <a:ext cx="180001" cy="180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14" name="Google Shape;2514;p45"/>
          <p:cNvSpPr/>
          <p:nvPr/>
        </p:nvSpPr>
        <p:spPr>
          <a:xfrm>
            <a:off x="2630951" y="1933805"/>
            <a:ext cx="281700" cy="885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5" name="Google Shape;2515;p45"/>
          <p:cNvGrpSpPr/>
          <p:nvPr/>
        </p:nvGrpSpPr>
        <p:grpSpPr>
          <a:xfrm>
            <a:off x="2659817" y="1950670"/>
            <a:ext cx="216613" cy="216613"/>
            <a:chOff x="1441575" y="2876550"/>
            <a:chExt cx="180001" cy="180001"/>
          </a:xfrm>
        </p:grpSpPr>
        <p:sp>
          <p:nvSpPr>
            <p:cNvPr id="2516" name="Google Shape;2516;p45"/>
            <p:cNvSpPr/>
            <p:nvPr/>
          </p:nvSpPr>
          <p:spPr>
            <a:xfrm>
              <a:off x="1470075" y="2905050"/>
              <a:ext cx="123000" cy="1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17" name="Google Shape;2517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1575" y="2876550"/>
              <a:ext cx="180001" cy="180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18" name="Google Shape;2518;p45"/>
          <p:cNvSpPr/>
          <p:nvPr/>
        </p:nvSpPr>
        <p:spPr>
          <a:xfrm>
            <a:off x="1953009" y="2043707"/>
            <a:ext cx="281700" cy="775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9" name="Google Shape;2519;p45"/>
          <p:cNvGrpSpPr/>
          <p:nvPr/>
        </p:nvGrpSpPr>
        <p:grpSpPr>
          <a:xfrm>
            <a:off x="1981875" y="2060572"/>
            <a:ext cx="216613" cy="216613"/>
            <a:chOff x="1441575" y="2876550"/>
            <a:chExt cx="180001" cy="180001"/>
          </a:xfrm>
        </p:grpSpPr>
        <p:sp>
          <p:nvSpPr>
            <p:cNvPr id="2520" name="Google Shape;2520;p45"/>
            <p:cNvSpPr/>
            <p:nvPr/>
          </p:nvSpPr>
          <p:spPr>
            <a:xfrm>
              <a:off x="1470075" y="2905050"/>
              <a:ext cx="123000" cy="1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21" name="Google Shape;2521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1575" y="2876550"/>
              <a:ext cx="180001" cy="180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22" name="Google Shape;2522;p45"/>
          <p:cNvSpPr/>
          <p:nvPr/>
        </p:nvSpPr>
        <p:spPr>
          <a:xfrm>
            <a:off x="1614880" y="2454523"/>
            <a:ext cx="281700" cy="364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23" name="Google Shape;2523;p45"/>
          <p:cNvGrpSpPr/>
          <p:nvPr/>
        </p:nvGrpSpPr>
        <p:grpSpPr>
          <a:xfrm>
            <a:off x="1643746" y="2471387"/>
            <a:ext cx="216613" cy="216613"/>
            <a:chOff x="1441575" y="2876550"/>
            <a:chExt cx="180001" cy="180001"/>
          </a:xfrm>
        </p:grpSpPr>
        <p:sp>
          <p:nvSpPr>
            <p:cNvPr id="2524" name="Google Shape;2524;p45"/>
            <p:cNvSpPr/>
            <p:nvPr/>
          </p:nvSpPr>
          <p:spPr>
            <a:xfrm>
              <a:off x="1470075" y="2905050"/>
              <a:ext cx="123000" cy="1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25" name="Google Shape;2525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1575" y="2876550"/>
              <a:ext cx="180001" cy="180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26" name="Google Shape;2526;p45"/>
          <p:cNvSpPr/>
          <p:nvPr/>
        </p:nvSpPr>
        <p:spPr>
          <a:xfrm>
            <a:off x="940308" y="2249130"/>
            <a:ext cx="281700" cy="57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27" name="Google Shape;2527;p45"/>
          <p:cNvGrpSpPr/>
          <p:nvPr/>
        </p:nvGrpSpPr>
        <p:grpSpPr>
          <a:xfrm>
            <a:off x="969174" y="2265994"/>
            <a:ext cx="216613" cy="216613"/>
            <a:chOff x="1441575" y="2876550"/>
            <a:chExt cx="180001" cy="180001"/>
          </a:xfrm>
        </p:grpSpPr>
        <p:sp>
          <p:nvSpPr>
            <p:cNvPr id="2528" name="Google Shape;2528;p45"/>
            <p:cNvSpPr/>
            <p:nvPr/>
          </p:nvSpPr>
          <p:spPr>
            <a:xfrm>
              <a:off x="1470075" y="2905050"/>
              <a:ext cx="123000" cy="1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29" name="Google Shape;2529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1575" y="2876550"/>
              <a:ext cx="180001" cy="180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30" name="Google Shape;2530;p45"/>
          <p:cNvSpPr/>
          <p:nvPr/>
        </p:nvSpPr>
        <p:spPr>
          <a:xfrm>
            <a:off x="3647022" y="2676011"/>
            <a:ext cx="281700" cy="14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1" name="Google Shape;2531;p45"/>
          <p:cNvSpPr/>
          <p:nvPr/>
        </p:nvSpPr>
        <p:spPr>
          <a:xfrm>
            <a:off x="3991920" y="1664993"/>
            <a:ext cx="281700" cy="1153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32" name="Google Shape;2532;p45"/>
          <p:cNvGrpSpPr/>
          <p:nvPr/>
        </p:nvGrpSpPr>
        <p:grpSpPr>
          <a:xfrm>
            <a:off x="4020786" y="1681857"/>
            <a:ext cx="216613" cy="216613"/>
            <a:chOff x="1441575" y="2876550"/>
            <a:chExt cx="180001" cy="180001"/>
          </a:xfrm>
        </p:grpSpPr>
        <p:sp>
          <p:nvSpPr>
            <p:cNvPr id="2533" name="Google Shape;2533;p45"/>
            <p:cNvSpPr/>
            <p:nvPr/>
          </p:nvSpPr>
          <p:spPr>
            <a:xfrm>
              <a:off x="1470075" y="2905050"/>
              <a:ext cx="123000" cy="1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34" name="Google Shape;2534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1575" y="2876550"/>
              <a:ext cx="180001" cy="180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35" name="Google Shape;2535;p45"/>
          <p:cNvSpPr/>
          <p:nvPr/>
        </p:nvSpPr>
        <p:spPr>
          <a:xfrm>
            <a:off x="4336817" y="2170577"/>
            <a:ext cx="281700" cy="64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36" name="Google Shape;2536;p45"/>
          <p:cNvGrpSpPr/>
          <p:nvPr/>
        </p:nvGrpSpPr>
        <p:grpSpPr>
          <a:xfrm>
            <a:off x="4365684" y="2187442"/>
            <a:ext cx="216613" cy="216613"/>
            <a:chOff x="1441575" y="2876550"/>
            <a:chExt cx="180001" cy="180001"/>
          </a:xfrm>
        </p:grpSpPr>
        <p:sp>
          <p:nvSpPr>
            <p:cNvPr id="2537" name="Google Shape;2537;p45"/>
            <p:cNvSpPr/>
            <p:nvPr/>
          </p:nvSpPr>
          <p:spPr>
            <a:xfrm>
              <a:off x="1470075" y="2905050"/>
              <a:ext cx="123000" cy="1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38" name="Google Shape;2538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1575" y="2876550"/>
              <a:ext cx="180001" cy="180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39" name="Google Shape;2539;p45"/>
          <p:cNvSpPr/>
          <p:nvPr/>
        </p:nvSpPr>
        <p:spPr>
          <a:xfrm>
            <a:off x="5329241" y="1933805"/>
            <a:ext cx="281700" cy="885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0" name="Google Shape;2540;p45"/>
          <p:cNvGrpSpPr/>
          <p:nvPr/>
        </p:nvGrpSpPr>
        <p:grpSpPr>
          <a:xfrm>
            <a:off x="5358108" y="1950670"/>
            <a:ext cx="216613" cy="216613"/>
            <a:chOff x="1441575" y="2876550"/>
            <a:chExt cx="180001" cy="180001"/>
          </a:xfrm>
        </p:grpSpPr>
        <p:sp>
          <p:nvSpPr>
            <p:cNvPr id="2541" name="Google Shape;2541;p45"/>
            <p:cNvSpPr/>
            <p:nvPr/>
          </p:nvSpPr>
          <p:spPr>
            <a:xfrm>
              <a:off x="1470075" y="2905050"/>
              <a:ext cx="123000" cy="1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42" name="Google Shape;2542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1575" y="2876550"/>
              <a:ext cx="180001" cy="180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43" name="Google Shape;2543;p45"/>
          <p:cNvSpPr/>
          <p:nvPr/>
        </p:nvSpPr>
        <p:spPr>
          <a:xfrm>
            <a:off x="5663940" y="2167328"/>
            <a:ext cx="281700" cy="651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4" name="Google Shape;2544;p45"/>
          <p:cNvGrpSpPr/>
          <p:nvPr/>
        </p:nvGrpSpPr>
        <p:grpSpPr>
          <a:xfrm>
            <a:off x="5692806" y="2184192"/>
            <a:ext cx="216613" cy="216613"/>
            <a:chOff x="1441575" y="2876550"/>
            <a:chExt cx="180001" cy="180001"/>
          </a:xfrm>
        </p:grpSpPr>
        <p:sp>
          <p:nvSpPr>
            <p:cNvPr id="2545" name="Google Shape;2545;p45"/>
            <p:cNvSpPr/>
            <p:nvPr/>
          </p:nvSpPr>
          <p:spPr>
            <a:xfrm>
              <a:off x="1470075" y="2905050"/>
              <a:ext cx="123000" cy="1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46" name="Google Shape;2546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1575" y="2876550"/>
              <a:ext cx="180001" cy="180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47" name="Google Shape;2547;p45"/>
          <p:cNvSpPr/>
          <p:nvPr/>
        </p:nvSpPr>
        <p:spPr>
          <a:xfrm>
            <a:off x="6007153" y="1448799"/>
            <a:ext cx="281700" cy="137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8" name="Google Shape;2548;p45"/>
          <p:cNvGrpSpPr/>
          <p:nvPr/>
        </p:nvGrpSpPr>
        <p:grpSpPr>
          <a:xfrm>
            <a:off x="6036020" y="1465664"/>
            <a:ext cx="216613" cy="216613"/>
            <a:chOff x="1441575" y="2876550"/>
            <a:chExt cx="180001" cy="180001"/>
          </a:xfrm>
        </p:grpSpPr>
        <p:sp>
          <p:nvSpPr>
            <p:cNvPr id="2549" name="Google Shape;2549;p45"/>
            <p:cNvSpPr/>
            <p:nvPr/>
          </p:nvSpPr>
          <p:spPr>
            <a:xfrm>
              <a:off x="1470075" y="2905050"/>
              <a:ext cx="123000" cy="1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50" name="Google Shape;2550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1575" y="2876550"/>
              <a:ext cx="180001" cy="180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51" name="Google Shape;2551;p45"/>
          <p:cNvSpPr/>
          <p:nvPr/>
        </p:nvSpPr>
        <p:spPr>
          <a:xfrm>
            <a:off x="6350366" y="1848934"/>
            <a:ext cx="281700" cy="97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2" name="Google Shape;2552;p45"/>
          <p:cNvGrpSpPr/>
          <p:nvPr/>
        </p:nvGrpSpPr>
        <p:grpSpPr>
          <a:xfrm>
            <a:off x="6379233" y="1865799"/>
            <a:ext cx="216613" cy="216613"/>
            <a:chOff x="1441575" y="2876550"/>
            <a:chExt cx="180001" cy="180001"/>
          </a:xfrm>
        </p:grpSpPr>
        <p:sp>
          <p:nvSpPr>
            <p:cNvPr id="2553" name="Google Shape;2553;p45"/>
            <p:cNvSpPr/>
            <p:nvPr/>
          </p:nvSpPr>
          <p:spPr>
            <a:xfrm>
              <a:off x="1470075" y="2905050"/>
              <a:ext cx="123000" cy="1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54" name="Google Shape;2554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1575" y="2876550"/>
              <a:ext cx="180001" cy="180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55" name="Google Shape;2555;p45"/>
          <p:cNvSpPr/>
          <p:nvPr/>
        </p:nvSpPr>
        <p:spPr>
          <a:xfrm>
            <a:off x="7019945" y="1747517"/>
            <a:ext cx="281700" cy="1071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6" name="Google Shape;2556;p45"/>
          <p:cNvGrpSpPr/>
          <p:nvPr/>
        </p:nvGrpSpPr>
        <p:grpSpPr>
          <a:xfrm>
            <a:off x="7048811" y="1764381"/>
            <a:ext cx="216613" cy="216613"/>
            <a:chOff x="1441575" y="2876550"/>
            <a:chExt cx="180001" cy="180001"/>
          </a:xfrm>
        </p:grpSpPr>
        <p:sp>
          <p:nvSpPr>
            <p:cNvPr id="2557" name="Google Shape;2557;p45"/>
            <p:cNvSpPr/>
            <p:nvPr/>
          </p:nvSpPr>
          <p:spPr>
            <a:xfrm>
              <a:off x="1470075" y="2905050"/>
              <a:ext cx="123000" cy="1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58" name="Google Shape;2558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1575" y="2876550"/>
              <a:ext cx="180001" cy="180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59" name="Google Shape;2559;p45"/>
          <p:cNvSpPr/>
          <p:nvPr/>
        </p:nvSpPr>
        <p:spPr>
          <a:xfrm>
            <a:off x="7689523" y="2044158"/>
            <a:ext cx="281700" cy="775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0" name="Google Shape;2560;p45"/>
          <p:cNvGrpSpPr/>
          <p:nvPr/>
        </p:nvGrpSpPr>
        <p:grpSpPr>
          <a:xfrm>
            <a:off x="7718390" y="2061023"/>
            <a:ext cx="216613" cy="216613"/>
            <a:chOff x="1441575" y="2876550"/>
            <a:chExt cx="180001" cy="180001"/>
          </a:xfrm>
        </p:grpSpPr>
        <p:sp>
          <p:nvSpPr>
            <p:cNvPr id="2561" name="Google Shape;2561;p45"/>
            <p:cNvSpPr/>
            <p:nvPr/>
          </p:nvSpPr>
          <p:spPr>
            <a:xfrm>
              <a:off x="1470075" y="2905050"/>
              <a:ext cx="123000" cy="1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62" name="Google Shape;2562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1575" y="2876550"/>
              <a:ext cx="180001" cy="180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63" name="Google Shape;2563;p45"/>
          <p:cNvSpPr/>
          <p:nvPr/>
        </p:nvSpPr>
        <p:spPr>
          <a:xfrm>
            <a:off x="8032736" y="1244489"/>
            <a:ext cx="281700" cy="157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4" name="Google Shape;2564;p45"/>
          <p:cNvGrpSpPr/>
          <p:nvPr/>
        </p:nvGrpSpPr>
        <p:grpSpPr>
          <a:xfrm>
            <a:off x="8061603" y="1261354"/>
            <a:ext cx="216613" cy="216613"/>
            <a:chOff x="1441575" y="2876550"/>
            <a:chExt cx="180001" cy="180001"/>
          </a:xfrm>
        </p:grpSpPr>
        <p:sp>
          <p:nvSpPr>
            <p:cNvPr id="2565" name="Google Shape;2565;p45"/>
            <p:cNvSpPr/>
            <p:nvPr/>
          </p:nvSpPr>
          <p:spPr>
            <a:xfrm>
              <a:off x="1470075" y="2905050"/>
              <a:ext cx="123000" cy="1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66" name="Google Shape;2566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1575" y="2876550"/>
              <a:ext cx="180001" cy="1800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567" name="Google Shape;2567;p45"/>
          <p:cNvCxnSpPr>
            <a:endCxn id="2568" idx="0"/>
          </p:cNvCxnSpPr>
          <p:nvPr/>
        </p:nvCxnSpPr>
        <p:spPr>
          <a:xfrm>
            <a:off x="786000" y="1495818"/>
            <a:ext cx="0" cy="12729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2569" name="Google Shape;2569;p45"/>
          <p:cNvCxnSpPr/>
          <p:nvPr/>
        </p:nvCxnSpPr>
        <p:spPr>
          <a:xfrm>
            <a:off x="790874" y="2822707"/>
            <a:ext cx="78132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570" name="Google Shape;2570;p45"/>
          <p:cNvSpPr txBox="1"/>
          <p:nvPr/>
        </p:nvSpPr>
        <p:spPr>
          <a:xfrm rot="-5400000">
            <a:off x="-378450" y="2745768"/>
            <a:ext cx="1990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accent2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CONVERSION RATE</a:t>
            </a:r>
            <a:endParaRPr b="0" i="0" sz="1000" u="none" cap="none" strike="noStrike">
              <a:solidFill>
                <a:schemeClr val="accent2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2568" name="Google Shape;2568;p45"/>
          <p:cNvSpPr/>
          <p:nvPr/>
        </p:nvSpPr>
        <p:spPr>
          <a:xfrm>
            <a:off x="732000" y="2768718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71" name="Google Shape;2571;p45"/>
          <p:cNvCxnSpPr>
            <a:stCxn id="2568" idx="4"/>
          </p:cNvCxnSpPr>
          <p:nvPr/>
        </p:nvCxnSpPr>
        <p:spPr>
          <a:xfrm>
            <a:off x="786000" y="2876718"/>
            <a:ext cx="0" cy="12228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5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p46"/>
          <p:cNvSpPr txBox="1"/>
          <p:nvPr>
            <p:ph type="title"/>
          </p:nvPr>
        </p:nvSpPr>
        <p:spPr>
          <a:xfrm>
            <a:off x="539600" y="756000"/>
            <a:ext cx="36099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Experimentation benefits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577" name="Google Shape;2577;p46"/>
          <p:cNvSpPr txBox="1"/>
          <p:nvPr/>
        </p:nvSpPr>
        <p:spPr>
          <a:xfrm>
            <a:off x="539600" y="1760953"/>
            <a:ext cx="208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Budget Efficiency</a:t>
            </a:r>
            <a:endParaRPr b="1" i="0" sz="1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Generate more for less spend. Offset rising media platform costs.</a:t>
            </a:r>
            <a:endParaRPr b="0" i="0" sz="10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 Channel Impact</a:t>
            </a:r>
            <a:endParaRPr b="1" i="0" sz="1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Realise a multi channel benefit which amplifies impact from the investment.</a:t>
            </a:r>
            <a:endParaRPr b="0" i="0" sz="10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Validate Ideas</a:t>
            </a:r>
            <a:endParaRPr b="1" i="0" sz="1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 testing to prove or disprove hypotheses and settle debates.</a:t>
            </a:r>
            <a:endParaRPr b="0" i="0" sz="10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Customer Insight</a:t>
            </a:r>
            <a:endParaRPr b="1" i="0" sz="1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Understand your audiences to deliver a better user experience.</a:t>
            </a:r>
            <a:endParaRPr b="0" i="0" sz="10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8" name="Google Shape;2578;p46"/>
          <p:cNvSpPr txBox="1"/>
          <p:nvPr/>
        </p:nvSpPr>
        <p:spPr>
          <a:xfrm>
            <a:off x="2777600" y="1760953"/>
            <a:ext cx="22029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Revenue &amp; Sales Uplift</a:t>
            </a:r>
            <a:endParaRPr b="1" i="0" sz="1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 conversion rate to increase revenue and grow faster.</a:t>
            </a:r>
            <a:endParaRPr b="0" i="0" sz="10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Operational Efficiency</a:t>
            </a:r>
            <a:endParaRPr b="1" i="0" sz="1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Creating trust can reduce customer comms and labour intensive operations.</a:t>
            </a:r>
            <a:endParaRPr b="0" i="0" sz="10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 Usability</a:t>
            </a:r>
            <a:endParaRPr b="1" i="0" sz="1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 and fix usability issues on your website to improve experiences.</a:t>
            </a:r>
            <a:endParaRPr b="0" i="0" sz="10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 Perception</a:t>
            </a:r>
            <a:endParaRPr b="1" i="0" sz="1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 end-to-end CX to build loyalty, reviews and customer referrals.</a:t>
            </a:r>
            <a:endParaRPr b="0" i="0" sz="10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9" name="Google Shape;2579;p46"/>
          <p:cNvSpPr/>
          <p:nvPr/>
        </p:nvSpPr>
        <p:spPr>
          <a:xfrm>
            <a:off x="5364000" y="0"/>
            <a:ext cx="3780000" cy="5143500"/>
          </a:xfrm>
          <a:prstGeom prst="rect">
            <a:avLst/>
          </a:prstGeom>
          <a:solidFill>
            <a:srgbClr val="E9F3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80" name="Google Shape;2580;p46"/>
          <p:cNvGrpSpPr/>
          <p:nvPr/>
        </p:nvGrpSpPr>
        <p:grpSpPr>
          <a:xfrm>
            <a:off x="5986346" y="2703464"/>
            <a:ext cx="2617744" cy="1784168"/>
            <a:chOff x="7924325" y="1982413"/>
            <a:chExt cx="2199600" cy="1499175"/>
          </a:xfrm>
        </p:grpSpPr>
        <p:sp>
          <p:nvSpPr>
            <p:cNvPr id="2581" name="Google Shape;2581;p46"/>
            <p:cNvSpPr/>
            <p:nvPr/>
          </p:nvSpPr>
          <p:spPr>
            <a:xfrm>
              <a:off x="7924325" y="1982413"/>
              <a:ext cx="2199600" cy="149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42875" rotWithShape="0" algn="bl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46"/>
            <p:cNvSpPr/>
            <p:nvPr/>
          </p:nvSpPr>
          <p:spPr>
            <a:xfrm>
              <a:off x="7924325" y="2278888"/>
              <a:ext cx="2199600" cy="618900"/>
            </a:xfrm>
            <a:prstGeom prst="rect">
              <a:avLst/>
            </a:prstGeom>
            <a:solidFill>
              <a:srgbClr val="24B6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46"/>
            <p:cNvSpPr/>
            <p:nvPr/>
          </p:nvSpPr>
          <p:spPr>
            <a:xfrm>
              <a:off x="8011263" y="2076602"/>
              <a:ext cx="108000" cy="108000"/>
            </a:xfrm>
            <a:prstGeom prst="ellipse">
              <a:avLst/>
            </a:prstGeom>
            <a:solidFill>
              <a:srgbClr val="95BE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46"/>
            <p:cNvSpPr/>
            <p:nvPr/>
          </p:nvSpPr>
          <p:spPr>
            <a:xfrm>
              <a:off x="8196316" y="2100752"/>
              <a:ext cx="850500" cy="59700"/>
            </a:xfrm>
            <a:prstGeom prst="roundRect">
              <a:avLst>
                <a:gd fmla="val 50000" name="adj"/>
              </a:avLst>
            </a:prstGeom>
            <a:solidFill>
              <a:srgbClr val="D9E8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46"/>
            <p:cNvSpPr/>
            <p:nvPr/>
          </p:nvSpPr>
          <p:spPr>
            <a:xfrm>
              <a:off x="7924325" y="2897788"/>
              <a:ext cx="733800" cy="583800"/>
            </a:xfrm>
            <a:prstGeom prst="rect">
              <a:avLst/>
            </a:prstGeom>
            <a:noFill/>
            <a:ln cap="flat" cmpd="sng" w="19050">
              <a:solidFill>
                <a:srgbClr val="23B0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46"/>
            <p:cNvSpPr/>
            <p:nvPr/>
          </p:nvSpPr>
          <p:spPr>
            <a:xfrm>
              <a:off x="8722975" y="2985913"/>
              <a:ext cx="603300" cy="495600"/>
            </a:xfrm>
            <a:prstGeom prst="rect">
              <a:avLst/>
            </a:prstGeom>
            <a:solidFill>
              <a:srgbClr val="D9E8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46"/>
            <p:cNvSpPr/>
            <p:nvPr/>
          </p:nvSpPr>
          <p:spPr>
            <a:xfrm>
              <a:off x="9391250" y="2985913"/>
              <a:ext cx="603300" cy="495600"/>
            </a:xfrm>
            <a:prstGeom prst="rect">
              <a:avLst/>
            </a:prstGeom>
            <a:solidFill>
              <a:srgbClr val="D9E8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46"/>
            <p:cNvSpPr/>
            <p:nvPr/>
          </p:nvSpPr>
          <p:spPr>
            <a:xfrm>
              <a:off x="8831863" y="2622538"/>
              <a:ext cx="385500" cy="597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46"/>
            <p:cNvSpPr/>
            <p:nvPr/>
          </p:nvSpPr>
          <p:spPr>
            <a:xfrm>
              <a:off x="8709875" y="2472800"/>
              <a:ext cx="628500" cy="108000"/>
            </a:xfrm>
            <a:prstGeom prst="roundRect">
              <a:avLst>
                <a:gd fmla="val 50000" name="adj"/>
              </a:avLst>
            </a:prstGeom>
            <a:solidFill>
              <a:srgbClr val="11C7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46"/>
            <p:cNvSpPr/>
            <p:nvPr/>
          </p:nvSpPr>
          <p:spPr>
            <a:xfrm>
              <a:off x="9593238" y="2100752"/>
              <a:ext cx="385500" cy="59700"/>
            </a:xfrm>
            <a:prstGeom prst="roundRect">
              <a:avLst>
                <a:gd fmla="val 50000" name="adj"/>
              </a:avLst>
            </a:prstGeom>
            <a:solidFill>
              <a:srgbClr val="FAB7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91" name="Google Shape;2591;p46"/>
            <p:cNvGrpSpPr/>
            <p:nvPr/>
          </p:nvGrpSpPr>
          <p:grpSpPr>
            <a:xfrm>
              <a:off x="8011275" y="2991344"/>
              <a:ext cx="554100" cy="401751"/>
              <a:chOff x="5719250" y="4561056"/>
              <a:chExt cx="554100" cy="401751"/>
            </a:xfrm>
          </p:grpSpPr>
          <p:sp>
            <p:nvSpPr>
              <p:cNvPr id="2592" name="Google Shape;2592;p46"/>
              <p:cNvSpPr/>
              <p:nvPr/>
            </p:nvSpPr>
            <p:spPr>
              <a:xfrm>
                <a:off x="5719250" y="4561056"/>
                <a:ext cx="554100" cy="59700"/>
              </a:xfrm>
              <a:prstGeom prst="roundRect">
                <a:avLst>
                  <a:gd fmla="val 50000" name="adj"/>
                </a:avLst>
              </a:prstGeom>
              <a:solidFill>
                <a:srgbClr val="95BE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46"/>
              <p:cNvSpPr/>
              <p:nvPr/>
            </p:nvSpPr>
            <p:spPr>
              <a:xfrm>
                <a:off x="5719250" y="4675066"/>
                <a:ext cx="554100" cy="59700"/>
              </a:xfrm>
              <a:prstGeom prst="roundRect">
                <a:avLst>
                  <a:gd fmla="val 50000" name="adj"/>
                </a:avLst>
              </a:prstGeom>
              <a:solidFill>
                <a:srgbClr val="95BE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46"/>
              <p:cNvSpPr/>
              <p:nvPr/>
            </p:nvSpPr>
            <p:spPr>
              <a:xfrm>
                <a:off x="5719250" y="4789086"/>
                <a:ext cx="554100" cy="59700"/>
              </a:xfrm>
              <a:prstGeom prst="roundRect">
                <a:avLst>
                  <a:gd fmla="val 50000" name="adj"/>
                </a:avLst>
              </a:prstGeom>
              <a:solidFill>
                <a:srgbClr val="95BE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46"/>
              <p:cNvSpPr/>
              <p:nvPr/>
            </p:nvSpPr>
            <p:spPr>
              <a:xfrm>
                <a:off x="5719250" y="4903107"/>
                <a:ext cx="554100" cy="59700"/>
              </a:xfrm>
              <a:prstGeom prst="roundRect">
                <a:avLst>
                  <a:gd fmla="val 50000" name="adj"/>
                </a:avLst>
              </a:prstGeom>
              <a:solidFill>
                <a:srgbClr val="95BE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96" name="Google Shape;2596;p46"/>
          <p:cNvGrpSpPr/>
          <p:nvPr/>
        </p:nvGrpSpPr>
        <p:grpSpPr>
          <a:xfrm>
            <a:off x="5986326" y="523283"/>
            <a:ext cx="2617744" cy="1784079"/>
            <a:chOff x="5632300" y="1982450"/>
            <a:chExt cx="2199600" cy="1499100"/>
          </a:xfrm>
        </p:grpSpPr>
        <p:sp>
          <p:nvSpPr>
            <p:cNvPr id="2597" name="Google Shape;2597;p46"/>
            <p:cNvSpPr/>
            <p:nvPr/>
          </p:nvSpPr>
          <p:spPr>
            <a:xfrm>
              <a:off x="5632300" y="1982450"/>
              <a:ext cx="2199600" cy="149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42875" rotWithShape="0" algn="bl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46"/>
            <p:cNvSpPr/>
            <p:nvPr/>
          </p:nvSpPr>
          <p:spPr>
            <a:xfrm>
              <a:off x="5632300" y="2278925"/>
              <a:ext cx="2199600" cy="618900"/>
            </a:xfrm>
            <a:prstGeom prst="rect">
              <a:avLst/>
            </a:prstGeom>
            <a:solidFill>
              <a:srgbClr val="24B6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46"/>
            <p:cNvSpPr/>
            <p:nvPr/>
          </p:nvSpPr>
          <p:spPr>
            <a:xfrm>
              <a:off x="5719238" y="2076640"/>
              <a:ext cx="108000" cy="108000"/>
            </a:xfrm>
            <a:prstGeom prst="ellipse">
              <a:avLst/>
            </a:prstGeom>
            <a:solidFill>
              <a:srgbClr val="95BE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6"/>
            <p:cNvSpPr/>
            <p:nvPr/>
          </p:nvSpPr>
          <p:spPr>
            <a:xfrm>
              <a:off x="5904291" y="2100790"/>
              <a:ext cx="850500" cy="59700"/>
            </a:xfrm>
            <a:prstGeom prst="roundRect">
              <a:avLst>
                <a:gd fmla="val 50000" name="adj"/>
              </a:avLst>
            </a:prstGeom>
            <a:solidFill>
              <a:srgbClr val="D9E8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6"/>
            <p:cNvSpPr/>
            <p:nvPr/>
          </p:nvSpPr>
          <p:spPr>
            <a:xfrm>
              <a:off x="5762675" y="2406100"/>
              <a:ext cx="765900" cy="347700"/>
            </a:xfrm>
            <a:prstGeom prst="rect">
              <a:avLst/>
            </a:prstGeom>
            <a:solidFill>
              <a:srgbClr val="11C7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6"/>
            <p:cNvSpPr/>
            <p:nvPr/>
          </p:nvSpPr>
          <p:spPr>
            <a:xfrm>
              <a:off x="5632300" y="2897825"/>
              <a:ext cx="2199600" cy="214200"/>
            </a:xfrm>
            <a:prstGeom prst="rect">
              <a:avLst/>
            </a:prstGeom>
            <a:solidFill>
              <a:srgbClr val="D9E8FA">
                <a:alpha val="49803"/>
              </a:srgbClr>
            </a:solidFill>
            <a:ln cap="flat" cmpd="sng" w="19050">
              <a:solidFill>
                <a:srgbClr val="F0545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03" name="Google Shape;2603;p46"/>
            <p:cNvGrpSpPr/>
            <p:nvPr/>
          </p:nvGrpSpPr>
          <p:grpSpPr>
            <a:xfrm>
              <a:off x="5762675" y="2975075"/>
              <a:ext cx="1939801" cy="59700"/>
              <a:chOff x="5762675" y="2975075"/>
              <a:chExt cx="1939801" cy="59700"/>
            </a:xfrm>
          </p:grpSpPr>
          <p:sp>
            <p:nvSpPr>
              <p:cNvPr id="2604" name="Google Shape;2604;p46"/>
              <p:cNvSpPr/>
              <p:nvPr/>
            </p:nvSpPr>
            <p:spPr>
              <a:xfrm>
                <a:off x="5762675" y="2975075"/>
                <a:ext cx="334800" cy="59700"/>
              </a:xfrm>
              <a:prstGeom prst="roundRect">
                <a:avLst>
                  <a:gd fmla="val 50000" name="adj"/>
                </a:avLst>
              </a:prstGeom>
              <a:solidFill>
                <a:srgbClr val="95BE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46"/>
              <p:cNvSpPr/>
              <p:nvPr/>
            </p:nvSpPr>
            <p:spPr>
              <a:xfrm>
                <a:off x="6163925" y="2975075"/>
                <a:ext cx="334800" cy="59700"/>
              </a:xfrm>
              <a:prstGeom prst="roundRect">
                <a:avLst>
                  <a:gd fmla="val 50000" name="adj"/>
                </a:avLst>
              </a:prstGeom>
              <a:solidFill>
                <a:srgbClr val="95BE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46"/>
              <p:cNvSpPr/>
              <p:nvPr/>
            </p:nvSpPr>
            <p:spPr>
              <a:xfrm>
                <a:off x="6565176" y="2975075"/>
                <a:ext cx="334800" cy="59700"/>
              </a:xfrm>
              <a:prstGeom prst="roundRect">
                <a:avLst>
                  <a:gd fmla="val 50000" name="adj"/>
                </a:avLst>
              </a:prstGeom>
              <a:solidFill>
                <a:srgbClr val="95BE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46"/>
              <p:cNvSpPr/>
              <p:nvPr/>
            </p:nvSpPr>
            <p:spPr>
              <a:xfrm>
                <a:off x="6966426" y="2975075"/>
                <a:ext cx="334800" cy="59700"/>
              </a:xfrm>
              <a:prstGeom prst="roundRect">
                <a:avLst>
                  <a:gd fmla="val 50000" name="adj"/>
                </a:avLst>
              </a:prstGeom>
              <a:solidFill>
                <a:srgbClr val="95BE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46"/>
              <p:cNvSpPr/>
              <p:nvPr/>
            </p:nvSpPr>
            <p:spPr>
              <a:xfrm>
                <a:off x="7367676" y="2975075"/>
                <a:ext cx="334800" cy="59700"/>
              </a:xfrm>
              <a:prstGeom prst="roundRect">
                <a:avLst>
                  <a:gd fmla="val 50000" name="adj"/>
                </a:avLst>
              </a:prstGeom>
              <a:solidFill>
                <a:srgbClr val="95BE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09" name="Google Shape;2609;p46"/>
            <p:cNvSpPr/>
            <p:nvPr/>
          </p:nvSpPr>
          <p:spPr>
            <a:xfrm>
              <a:off x="5762675" y="3226250"/>
              <a:ext cx="603300" cy="255300"/>
            </a:xfrm>
            <a:prstGeom prst="rect">
              <a:avLst/>
            </a:prstGeom>
            <a:solidFill>
              <a:srgbClr val="D9E8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6"/>
            <p:cNvSpPr/>
            <p:nvPr/>
          </p:nvSpPr>
          <p:spPr>
            <a:xfrm>
              <a:off x="6430950" y="3226250"/>
              <a:ext cx="603300" cy="255300"/>
            </a:xfrm>
            <a:prstGeom prst="rect">
              <a:avLst/>
            </a:prstGeom>
            <a:solidFill>
              <a:srgbClr val="D9E8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6"/>
            <p:cNvSpPr/>
            <p:nvPr/>
          </p:nvSpPr>
          <p:spPr>
            <a:xfrm>
              <a:off x="7099224" y="3226250"/>
              <a:ext cx="603300" cy="255300"/>
            </a:xfrm>
            <a:prstGeom prst="rect">
              <a:avLst/>
            </a:prstGeom>
            <a:solidFill>
              <a:srgbClr val="D9E8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2" name="Google Shape;2612;p46"/>
          <p:cNvSpPr/>
          <p:nvPr/>
        </p:nvSpPr>
        <p:spPr>
          <a:xfrm>
            <a:off x="7573688" y="3652013"/>
            <a:ext cx="1244400" cy="347700"/>
          </a:xfrm>
          <a:prstGeom prst="roundRect">
            <a:avLst>
              <a:gd fmla="val 50000" name="adj"/>
            </a:avLst>
          </a:prstGeom>
          <a:solidFill>
            <a:srgbClr val="1B244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▲ </a:t>
            </a:r>
            <a:r>
              <a:rPr b="0" i="0" lang="en-GB" sz="1400" u="none" cap="none" strike="noStrik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22% Uplift</a:t>
            </a:r>
            <a:endParaRPr b="0" i="0" sz="1400" u="none" cap="none" strike="noStrike">
              <a:solidFill>
                <a:srgbClr val="FFFF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613" name="Google Shape;2613;p46"/>
          <p:cNvSpPr/>
          <p:nvPr/>
        </p:nvSpPr>
        <p:spPr>
          <a:xfrm>
            <a:off x="7083841" y="4280143"/>
            <a:ext cx="422700" cy="422700"/>
          </a:xfrm>
          <a:prstGeom prst="ellipse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</a:t>
            </a:r>
            <a:endParaRPr b="1" i="0" sz="14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614" name="Google Shape;2614;p46"/>
          <p:cNvSpPr/>
          <p:nvPr/>
        </p:nvSpPr>
        <p:spPr>
          <a:xfrm>
            <a:off x="7083841" y="2100593"/>
            <a:ext cx="422700" cy="422700"/>
          </a:xfrm>
          <a:prstGeom prst="ellipse">
            <a:avLst/>
          </a:prstGeom>
          <a:solidFill>
            <a:srgbClr val="107DE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</a:t>
            </a:r>
            <a:endParaRPr b="1" i="0" sz="14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615" name="Google Shape;2615;p46"/>
          <p:cNvSpPr/>
          <p:nvPr/>
        </p:nvSpPr>
        <p:spPr>
          <a:xfrm>
            <a:off x="7875540" y="2777905"/>
            <a:ext cx="647700" cy="204000"/>
          </a:xfrm>
          <a:prstGeom prst="rect">
            <a:avLst/>
          </a:prstGeom>
          <a:noFill/>
          <a:ln cap="flat" cmpd="sng" w="19050">
            <a:solidFill>
              <a:srgbClr val="23B0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6" name="Google Shape;261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230374" y="1613125"/>
            <a:ext cx="647700" cy="162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0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p47"/>
          <p:cNvSpPr txBox="1"/>
          <p:nvPr>
            <p:ph type="title"/>
          </p:nvPr>
        </p:nvSpPr>
        <p:spPr>
          <a:xfrm>
            <a:off x="1308600" y="1712960"/>
            <a:ext cx="65268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Key Takeaways</a:t>
            </a:r>
            <a:endParaRPr/>
          </a:p>
        </p:txBody>
      </p:sp>
      <p:sp>
        <p:nvSpPr>
          <p:cNvPr id="2622" name="Google Shape;2622;p47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3" name="Google Shape;2623;p47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7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p48"/>
          <p:cNvSpPr txBox="1"/>
          <p:nvPr>
            <p:ph type="title"/>
          </p:nvPr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Key Takeaways</a:t>
            </a:r>
            <a:endParaRPr/>
          </a:p>
        </p:txBody>
      </p:sp>
      <p:sp>
        <p:nvSpPr>
          <p:cNvPr id="2629" name="Google Shape;2629;p48"/>
          <p:cNvSpPr txBox="1"/>
          <p:nvPr>
            <p:ph idx="4294967295" type="title"/>
          </p:nvPr>
        </p:nvSpPr>
        <p:spPr>
          <a:xfrm>
            <a:off x="540000" y="1440000"/>
            <a:ext cx="8064300" cy="552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44000" lIns="108000" spcFirstLastPara="1" rIns="216000" wrap="square" tIns="144000">
            <a:spAutoFit/>
          </a:bodyPr>
          <a:lstStyle/>
          <a:p>
            <a:pPr indent="0" lvl="0" marL="39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Behavioural Science will boost your conversion rates.</a:t>
            </a:r>
            <a:endParaRPr b="0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630" name="Google Shape;2630;p48"/>
          <p:cNvGrpSpPr/>
          <p:nvPr/>
        </p:nvGrpSpPr>
        <p:grpSpPr>
          <a:xfrm>
            <a:off x="678783" y="1572292"/>
            <a:ext cx="288015" cy="288015"/>
            <a:chOff x="1225250" y="1370642"/>
            <a:chExt cx="432001" cy="432001"/>
          </a:xfrm>
        </p:grpSpPr>
        <p:sp>
          <p:nvSpPr>
            <p:cNvPr id="2631" name="Google Shape;2631;p48"/>
            <p:cNvSpPr/>
            <p:nvPr/>
          </p:nvSpPr>
          <p:spPr>
            <a:xfrm>
              <a:off x="1288100" y="1433500"/>
              <a:ext cx="306300" cy="306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32" name="Google Shape;2632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25250" y="1370642"/>
              <a:ext cx="432001" cy="432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33" name="Google Shape;2633;p48"/>
          <p:cNvSpPr txBox="1"/>
          <p:nvPr>
            <p:ph idx="4294967295" type="title"/>
          </p:nvPr>
        </p:nvSpPr>
        <p:spPr>
          <a:xfrm>
            <a:off x="540000" y="2088723"/>
            <a:ext cx="8064300" cy="552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44000" lIns="108000" spcFirstLastPara="1" rIns="216000" wrap="square" tIns="144000">
            <a:spAutoFit/>
          </a:bodyPr>
          <a:lstStyle/>
          <a:p>
            <a:pPr indent="0" lvl="0" marL="39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 research to better understand your audience. </a:t>
            </a:r>
            <a:endParaRPr b="0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634" name="Google Shape;2634;p48"/>
          <p:cNvGrpSpPr/>
          <p:nvPr/>
        </p:nvGrpSpPr>
        <p:grpSpPr>
          <a:xfrm>
            <a:off x="678783" y="2221016"/>
            <a:ext cx="288015" cy="288015"/>
            <a:chOff x="1225250" y="1370642"/>
            <a:chExt cx="432001" cy="432001"/>
          </a:xfrm>
        </p:grpSpPr>
        <p:sp>
          <p:nvSpPr>
            <p:cNvPr id="2635" name="Google Shape;2635;p48"/>
            <p:cNvSpPr/>
            <p:nvPr/>
          </p:nvSpPr>
          <p:spPr>
            <a:xfrm>
              <a:off x="1288100" y="1433500"/>
              <a:ext cx="306300" cy="306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36" name="Google Shape;2636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25250" y="1370642"/>
              <a:ext cx="432001" cy="432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37" name="Google Shape;2637;p48"/>
          <p:cNvSpPr txBox="1"/>
          <p:nvPr>
            <p:ph idx="4294967295" type="title"/>
          </p:nvPr>
        </p:nvSpPr>
        <p:spPr>
          <a:xfrm>
            <a:off x="540000" y="2737447"/>
            <a:ext cx="8064300" cy="552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44000" lIns="108000" spcFirstLastPara="1" rIns="216000" wrap="square" tIns="144000">
            <a:spAutoFit/>
          </a:bodyPr>
          <a:lstStyle/>
          <a:p>
            <a:pPr indent="0" lvl="0" marL="39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Conduct experiments to help prove or disprove opinions.</a:t>
            </a:r>
            <a:endParaRPr b="0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638" name="Google Shape;2638;p48"/>
          <p:cNvGrpSpPr/>
          <p:nvPr/>
        </p:nvGrpSpPr>
        <p:grpSpPr>
          <a:xfrm>
            <a:off x="678783" y="2869739"/>
            <a:ext cx="288015" cy="288015"/>
            <a:chOff x="1225250" y="1370642"/>
            <a:chExt cx="432001" cy="432001"/>
          </a:xfrm>
        </p:grpSpPr>
        <p:sp>
          <p:nvSpPr>
            <p:cNvPr id="2639" name="Google Shape;2639;p48"/>
            <p:cNvSpPr/>
            <p:nvPr/>
          </p:nvSpPr>
          <p:spPr>
            <a:xfrm>
              <a:off x="1288100" y="1433500"/>
              <a:ext cx="306300" cy="306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40" name="Google Shape;2640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25250" y="1370642"/>
              <a:ext cx="432001" cy="432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1" name="Google Shape;2641;p48"/>
          <p:cNvSpPr txBox="1"/>
          <p:nvPr>
            <p:ph idx="4294967295" type="title"/>
          </p:nvPr>
        </p:nvSpPr>
        <p:spPr>
          <a:xfrm>
            <a:off x="540000" y="3386170"/>
            <a:ext cx="8064300" cy="552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44000" lIns="108000" spcFirstLastPara="1" rIns="216000" wrap="square" tIns="144000">
            <a:spAutoFit/>
          </a:bodyPr>
          <a:lstStyle/>
          <a:p>
            <a:pPr indent="0" lvl="0" marL="39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Psychology can influence your audiences perceptions.</a:t>
            </a:r>
            <a:endParaRPr b="0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642" name="Google Shape;2642;p48"/>
          <p:cNvGrpSpPr/>
          <p:nvPr/>
        </p:nvGrpSpPr>
        <p:grpSpPr>
          <a:xfrm>
            <a:off x="678783" y="3518462"/>
            <a:ext cx="288015" cy="288015"/>
            <a:chOff x="1225250" y="1370642"/>
            <a:chExt cx="432001" cy="432001"/>
          </a:xfrm>
        </p:grpSpPr>
        <p:sp>
          <p:nvSpPr>
            <p:cNvPr id="2643" name="Google Shape;2643;p48"/>
            <p:cNvSpPr/>
            <p:nvPr/>
          </p:nvSpPr>
          <p:spPr>
            <a:xfrm>
              <a:off x="1288100" y="1433500"/>
              <a:ext cx="306300" cy="306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44" name="Google Shape;2644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25250" y="1370642"/>
              <a:ext cx="432001" cy="432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5" name="Google Shape;2645;p48"/>
          <p:cNvSpPr txBox="1"/>
          <p:nvPr>
            <p:ph idx="4294967295" type="title"/>
          </p:nvPr>
        </p:nvSpPr>
        <p:spPr>
          <a:xfrm>
            <a:off x="540000" y="4034893"/>
            <a:ext cx="8064300" cy="552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44000" lIns="108000" spcFirstLastPara="1" rIns="216000" wrap="square" tIns="144000">
            <a:spAutoFit/>
          </a:bodyPr>
          <a:lstStyle/>
          <a:p>
            <a:pPr indent="0" lvl="0" marL="395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Spend time refining your value proposition. </a:t>
            </a:r>
            <a:endParaRPr b="0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646" name="Google Shape;2646;p48"/>
          <p:cNvGrpSpPr/>
          <p:nvPr/>
        </p:nvGrpSpPr>
        <p:grpSpPr>
          <a:xfrm>
            <a:off x="678783" y="4167186"/>
            <a:ext cx="288015" cy="288015"/>
            <a:chOff x="1225250" y="1370642"/>
            <a:chExt cx="432001" cy="432001"/>
          </a:xfrm>
        </p:grpSpPr>
        <p:sp>
          <p:nvSpPr>
            <p:cNvPr id="2647" name="Google Shape;2647;p48"/>
            <p:cNvSpPr/>
            <p:nvPr/>
          </p:nvSpPr>
          <p:spPr>
            <a:xfrm>
              <a:off x="1288100" y="1433500"/>
              <a:ext cx="306300" cy="306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48" name="Google Shape;2648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25250" y="1370642"/>
              <a:ext cx="432001" cy="432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2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p49"/>
          <p:cNvSpPr/>
          <p:nvPr/>
        </p:nvSpPr>
        <p:spPr>
          <a:xfrm>
            <a:off x="4032000" y="768325"/>
            <a:ext cx="1080000" cy="1080000"/>
          </a:xfrm>
          <a:prstGeom prst="ellipse">
            <a:avLst/>
          </a:prstGeom>
          <a:solidFill>
            <a:schemeClr val="accent5"/>
          </a:solidFill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4" name="Google Shape;2654;p49"/>
          <p:cNvSpPr txBox="1"/>
          <p:nvPr>
            <p:ph type="title"/>
          </p:nvPr>
        </p:nvSpPr>
        <p:spPr>
          <a:xfrm>
            <a:off x="725650" y="2267692"/>
            <a:ext cx="76887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Behavioural Science </a:t>
            </a:r>
            <a:endParaRPr/>
          </a:p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Page Review</a:t>
            </a: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4006500" y="1775225"/>
            <a:ext cx="1131000" cy="325500"/>
          </a:xfrm>
          <a:prstGeom prst="roundRect">
            <a:avLst>
              <a:gd fmla="val 50000" name="adj"/>
            </a:avLst>
          </a:prstGeom>
          <a:solidFill>
            <a:srgbClr val="FE22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OFFER</a:t>
            </a:r>
            <a:endParaRPr b="0" i="0" sz="1400" u="none" cap="none" strike="noStrike">
              <a:solidFill>
                <a:schemeClr val="lt1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pic>
        <p:nvPicPr>
          <p:cNvPr id="2656" name="Google Shape;265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0560" y="959007"/>
            <a:ext cx="633575" cy="66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7" name="Google Shape;2657;p49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8" name="Google Shape;2658;p49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3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5"/>
          <p:cNvSpPr txBox="1"/>
          <p:nvPr>
            <p:ph type="title"/>
          </p:nvPr>
        </p:nvSpPr>
        <p:spPr>
          <a:xfrm>
            <a:off x="282450" y="1712950"/>
            <a:ext cx="85791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5700"/>
              <a:t>What is Behavioural Science?</a:t>
            </a:r>
            <a:endParaRPr b="0" sz="4800">
              <a:solidFill>
                <a:srgbClr val="D2E5F7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1945" name="Google Shape;1945;p5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5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2" name="Shape 2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" name="Google Shape;266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8239" y="2355450"/>
            <a:ext cx="625950" cy="627018"/>
          </a:xfrm>
          <a:prstGeom prst="rect">
            <a:avLst/>
          </a:prstGeom>
          <a:noFill/>
          <a:ln>
            <a:noFill/>
          </a:ln>
        </p:spPr>
      </p:pic>
      <p:sp>
        <p:nvSpPr>
          <p:cNvPr id="2664" name="Google Shape;2664;p50"/>
          <p:cNvSpPr txBox="1"/>
          <p:nvPr/>
        </p:nvSpPr>
        <p:spPr>
          <a:xfrm>
            <a:off x="3713965" y="2460896"/>
            <a:ext cx="272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linkedin.com/in/mjwcro/</a:t>
            </a:r>
            <a:endParaRPr b="1" i="0" sz="1800" u="none" cap="none" strike="noStrike"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665" name="Google Shape;2665;p50"/>
          <p:cNvSpPr/>
          <p:nvPr/>
        </p:nvSpPr>
        <p:spPr>
          <a:xfrm>
            <a:off x="3246032" y="2495996"/>
            <a:ext cx="330000" cy="3300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6" name="Google Shape;266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3192" y="2571997"/>
            <a:ext cx="155676" cy="17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7" name="Google Shape;2667;p50"/>
          <p:cNvCxnSpPr/>
          <p:nvPr/>
        </p:nvCxnSpPr>
        <p:spPr>
          <a:xfrm>
            <a:off x="546475" y="3314423"/>
            <a:ext cx="80619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68" name="Google Shape;2668;p50"/>
          <p:cNvPicPr preferRelativeResize="0"/>
          <p:nvPr/>
        </p:nvPicPr>
        <p:blipFill rotWithShape="1">
          <a:blip r:embed="rId5">
            <a:alphaModFix/>
          </a:blip>
          <a:srcRect b="1840" l="5012" r="1098" t="4270"/>
          <a:stretch/>
        </p:blipFill>
        <p:spPr>
          <a:xfrm>
            <a:off x="885750" y="1647374"/>
            <a:ext cx="1296000" cy="12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0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p6"/>
          <p:cNvSpPr txBox="1"/>
          <p:nvPr/>
        </p:nvSpPr>
        <p:spPr>
          <a:xfrm>
            <a:off x="539600" y="756000"/>
            <a:ext cx="31998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1B24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952" name="Google Shape;1952;p6"/>
          <p:cNvPicPr preferRelativeResize="0"/>
          <p:nvPr/>
        </p:nvPicPr>
        <p:blipFill rotWithShape="1">
          <a:blip r:embed="rId3">
            <a:alphaModFix/>
          </a:blip>
          <a:srcRect b="24391" l="4746" r="24417" t="23163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953" name="Google Shape;1953;p6"/>
          <p:cNvSpPr/>
          <p:nvPr/>
        </p:nvSpPr>
        <p:spPr>
          <a:xfrm>
            <a:off x="0" y="3784525"/>
            <a:ext cx="9144000" cy="135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1B2443">
                  <a:alpha val="4000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4" name="Google Shape;1954;p6"/>
          <p:cNvSpPr/>
          <p:nvPr/>
        </p:nvSpPr>
        <p:spPr>
          <a:xfrm rot="10800000">
            <a:off x="0" y="-100"/>
            <a:ext cx="9144000" cy="2924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1B2443">
                  <a:alpha val="4000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6"/>
          <p:cNvSpPr txBox="1"/>
          <p:nvPr/>
        </p:nvSpPr>
        <p:spPr>
          <a:xfrm>
            <a:off x="540000" y="772325"/>
            <a:ext cx="6229200" cy="565200"/>
          </a:xfrm>
          <a:prstGeom prst="rect">
            <a:avLst/>
          </a:prstGeom>
          <a:solidFill>
            <a:srgbClr val="1B2443"/>
          </a:solidFill>
          <a:ln>
            <a:noFill/>
          </a:ln>
        </p:spPr>
        <p:txBody>
          <a:bodyPr anchorCtr="0" anchor="t" bIns="36000" lIns="91425" spcFirstLastPara="1" rIns="91425" wrap="square" tIns="360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The systematic study of human</a:t>
            </a:r>
            <a:endParaRPr b="1" i="0" sz="32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956" name="Google Shape;1956;p6"/>
          <p:cNvSpPr txBox="1"/>
          <p:nvPr/>
        </p:nvSpPr>
        <p:spPr>
          <a:xfrm>
            <a:off x="540000" y="1384342"/>
            <a:ext cx="5689200" cy="565200"/>
          </a:xfrm>
          <a:prstGeom prst="rect">
            <a:avLst/>
          </a:prstGeom>
          <a:solidFill>
            <a:srgbClr val="1B2443"/>
          </a:solidFill>
          <a:ln>
            <a:noFill/>
          </a:ln>
        </p:spPr>
        <p:txBody>
          <a:bodyPr anchorCtr="0" anchor="t" bIns="36000" lIns="91425" spcFirstLastPara="1" rIns="91425" wrap="square" tIns="360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behaviour using observation </a:t>
            </a:r>
            <a:endParaRPr b="1" i="0" sz="32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957" name="Google Shape;1957;p6"/>
          <p:cNvSpPr txBox="1"/>
          <p:nvPr/>
        </p:nvSpPr>
        <p:spPr>
          <a:xfrm>
            <a:off x="540000" y="1996371"/>
            <a:ext cx="4325700" cy="565200"/>
          </a:xfrm>
          <a:prstGeom prst="rect">
            <a:avLst/>
          </a:prstGeom>
          <a:solidFill>
            <a:srgbClr val="1B2443"/>
          </a:solidFill>
          <a:ln>
            <a:noFill/>
          </a:ln>
        </p:spPr>
        <p:txBody>
          <a:bodyPr anchorCtr="0" anchor="t" bIns="36000" lIns="91425" spcFirstLastPara="1" rIns="91425" wrap="square" tIns="360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and experimentation.  </a:t>
            </a:r>
            <a:endParaRPr b="1" i="0" sz="32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958" name="Google Shape;1958;p6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9" name="Google Shape;1959;p6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3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7"/>
          <p:cNvSpPr txBox="1"/>
          <p:nvPr>
            <p:ph type="title"/>
          </p:nvPr>
        </p:nvSpPr>
        <p:spPr>
          <a:xfrm>
            <a:off x="539600" y="756000"/>
            <a:ext cx="6506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M.I.N.D.S.P.A.C.E</a:t>
            </a:r>
            <a:endParaRPr/>
          </a:p>
        </p:txBody>
      </p:sp>
      <p:sp>
        <p:nvSpPr>
          <p:cNvPr id="1965" name="Google Shape;1965;p7"/>
          <p:cNvSpPr/>
          <p:nvPr/>
        </p:nvSpPr>
        <p:spPr>
          <a:xfrm>
            <a:off x="375450" y="3418846"/>
            <a:ext cx="1201500" cy="1201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7"/>
          <p:cNvSpPr/>
          <p:nvPr/>
        </p:nvSpPr>
        <p:spPr>
          <a:xfrm>
            <a:off x="2797663" y="2196338"/>
            <a:ext cx="3563400" cy="3563400"/>
          </a:xfrm>
          <a:prstGeom prst="arc">
            <a:avLst>
              <a:gd fmla="val 10818051" name="adj1"/>
              <a:gd fmla="val 0" name="adj2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7" name="Google Shape;1967;p7"/>
          <p:cNvGrpSpPr/>
          <p:nvPr/>
        </p:nvGrpSpPr>
        <p:grpSpPr>
          <a:xfrm>
            <a:off x="2588735" y="1997083"/>
            <a:ext cx="3991759" cy="2161766"/>
            <a:chOff x="2588735" y="2073283"/>
            <a:chExt cx="3991759" cy="2161766"/>
          </a:xfrm>
        </p:grpSpPr>
        <p:sp>
          <p:nvSpPr>
            <p:cNvPr id="1968" name="Google Shape;1968;p7"/>
            <p:cNvSpPr/>
            <p:nvPr/>
          </p:nvSpPr>
          <p:spPr>
            <a:xfrm>
              <a:off x="2588735" y="3803049"/>
              <a:ext cx="432000" cy="43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chemeClr val="lt1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M</a:t>
              </a:r>
              <a:endParaRPr b="1" i="0" sz="2000" u="none" cap="none" strike="noStrik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sp>
          <p:nvSpPr>
            <p:cNvPr id="1969" name="Google Shape;1969;p7"/>
            <p:cNvSpPr/>
            <p:nvPr/>
          </p:nvSpPr>
          <p:spPr>
            <a:xfrm>
              <a:off x="2715063" y="3184679"/>
              <a:ext cx="432000" cy="43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chemeClr val="lt1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I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7"/>
            <p:cNvSpPr/>
            <p:nvPr/>
          </p:nvSpPr>
          <p:spPr>
            <a:xfrm>
              <a:off x="3056034" y="2645050"/>
              <a:ext cx="432000" cy="43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n-GB" sz="2200" u="none" cap="none" strike="noStrike">
                  <a:solidFill>
                    <a:schemeClr val="lt1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N</a:t>
              </a:r>
              <a:endPara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7"/>
            <p:cNvSpPr/>
            <p:nvPr/>
          </p:nvSpPr>
          <p:spPr>
            <a:xfrm>
              <a:off x="3647158" y="2225323"/>
              <a:ext cx="432000" cy="43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chemeClr val="lt1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D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7"/>
            <p:cNvSpPr/>
            <p:nvPr/>
          </p:nvSpPr>
          <p:spPr>
            <a:xfrm>
              <a:off x="4395000" y="2073283"/>
              <a:ext cx="432000" cy="43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chemeClr val="lt1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S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7"/>
            <p:cNvSpPr/>
            <p:nvPr/>
          </p:nvSpPr>
          <p:spPr>
            <a:xfrm>
              <a:off x="5091153" y="2225323"/>
              <a:ext cx="432000" cy="43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chemeClr val="lt1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P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7"/>
            <p:cNvSpPr/>
            <p:nvPr/>
          </p:nvSpPr>
          <p:spPr>
            <a:xfrm>
              <a:off x="5684698" y="2645050"/>
              <a:ext cx="432000" cy="43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chemeClr val="lt1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A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7"/>
            <p:cNvSpPr/>
            <p:nvPr/>
          </p:nvSpPr>
          <p:spPr>
            <a:xfrm>
              <a:off x="6043018" y="3184679"/>
              <a:ext cx="432000" cy="43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chemeClr val="lt1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C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7"/>
            <p:cNvSpPr/>
            <p:nvPr/>
          </p:nvSpPr>
          <p:spPr>
            <a:xfrm>
              <a:off x="6148494" y="3803049"/>
              <a:ext cx="432000" cy="43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chemeClr val="lt1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E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7" name="Google Shape;1977;p7"/>
          <p:cNvSpPr txBox="1"/>
          <p:nvPr/>
        </p:nvSpPr>
        <p:spPr>
          <a:xfrm>
            <a:off x="675109" y="3871725"/>
            <a:ext cx="17397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chemeClr val="lt1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Messenger</a:t>
            </a: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chemeClr val="dk2"/>
              </a:solidFill>
              <a:highlight>
                <a:schemeClr val="dk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are heavily influenced by who is communicating information.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8" name="Google Shape;1978;p7"/>
          <p:cNvSpPr txBox="1"/>
          <p:nvPr/>
        </p:nvSpPr>
        <p:spPr>
          <a:xfrm>
            <a:off x="503025" y="2969283"/>
            <a:ext cx="20490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chemeClr val="lt1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Incentives</a:t>
            </a: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chemeClr val="dk2"/>
              </a:solidFill>
              <a:highlight>
                <a:schemeClr val="dk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responses to incentives are shaped by predictable mental shortcuts, such as the strong desire to avoid losses.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9" name="Google Shape;1979;p7"/>
          <p:cNvSpPr txBox="1"/>
          <p:nvPr/>
        </p:nvSpPr>
        <p:spPr>
          <a:xfrm>
            <a:off x="1553529" y="2260008"/>
            <a:ext cx="13620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chemeClr val="lt1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Norms</a:t>
            </a: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chemeClr val="dk2"/>
              </a:solidFill>
              <a:highlight>
                <a:schemeClr val="dk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are heavily influenced by what others do.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0" name="Google Shape;1980;p7"/>
          <p:cNvSpPr txBox="1"/>
          <p:nvPr/>
        </p:nvSpPr>
        <p:spPr>
          <a:xfrm>
            <a:off x="2641100" y="1591101"/>
            <a:ext cx="11502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chemeClr val="lt1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Defaults</a:t>
            </a: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chemeClr val="dk2"/>
              </a:solidFill>
              <a:highlight>
                <a:schemeClr val="dk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“go with the flow” of pre-set options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1" name="Google Shape;1981;p7"/>
          <p:cNvSpPr txBox="1"/>
          <p:nvPr/>
        </p:nvSpPr>
        <p:spPr>
          <a:xfrm>
            <a:off x="3998250" y="1231725"/>
            <a:ext cx="12255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chemeClr val="lt1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Salience</a:t>
            </a: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chemeClr val="dk2"/>
              </a:solidFill>
              <a:highlight>
                <a:schemeClr val="dk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attention is drawn to novel things that seem relevant to us.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2" name="Google Shape;1982;p7"/>
          <p:cNvSpPr txBox="1"/>
          <p:nvPr/>
        </p:nvSpPr>
        <p:spPr>
          <a:xfrm>
            <a:off x="5430700" y="1591101"/>
            <a:ext cx="17454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chemeClr val="lt1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Priming</a:t>
            </a: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chemeClr val="dk2"/>
              </a:solidFill>
              <a:highlight>
                <a:schemeClr val="dk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actions are often influenced by subconscious cues.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3" name="Google Shape;1983;p7"/>
          <p:cNvSpPr txBox="1"/>
          <p:nvPr/>
        </p:nvSpPr>
        <p:spPr>
          <a:xfrm>
            <a:off x="6237796" y="2260008"/>
            <a:ext cx="19917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chemeClr val="lt1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Affect</a:t>
            </a: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chemeClr val="dk2"/>
              </a:solidFill>
              <a:highlight>
                <a:schemeClr val="dk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actions can be powerfully shaped by our emotional associations.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4" name="Google Shape;1984;p7"/>
          <p:cNvSpPr txBox="1"/>
          <p:nvPr/>
        </p:nvSpPr>
        <p:spPr>
          <a:xfrm>
            <a:off x="6628762" y="2969283"/>
            <a:ext cx="17454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chemeClr val="lt1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Commitments</a:t>
            </a: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chemeClr val="dk2"/>
              </a:solidFill>
              <a:highlight>
                <a:schemeClr val="dk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seek to be consistent with our public promises and to reciprocate actions.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5" name="Google Shape;1985;p7"/>
          <p:cNvSpPr txBox="1"/>
          <p:nvPr/>
        </p:nvSpPr>
        <p:spPr>
          <a:xfrm>
            <a:off x="6727046" y="3871734"/>
            <a:ext cx="17454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GB" sz="1200" u="none" cap="none" strike="noStrike">
                <a:solidFill>
                  <a:schemeClr val="lt1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Ego</a:t>
            </a:r>
            <a:r>
              <a:rPr b="1" i="0" lang="en-GB" sz="1200" u="none" cap="none" strike="noStrike">
                <a:solidFill>
                  <a:schemeClr val="dk2"/>
                </a:solidFill>
                <a:highlight>
                  <a:schemeClr val="dk2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200" u="none" cap="none" strike="noStrike">
              <a:solidFill>
                <a:schemeClr val="dk2"/>
              </a:solidFill>
              <a:highlight>
                <a:schemeClr val="dk2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656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act in ways that make us feel better about ourselves.</a:t>
            </a:r>
            <a:endParaRPr b="0" i="0" sz="900" u="none" cap="none" strike="noStrike">
              <a:solidFill>
                <a:srgbClr val="5656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86" name="Google Shape;1986;p7"/>
          <p:cNvPicPr preferRelativeResize="0"/>
          <p:nvPr/>
        </p:nvPicPr>
        <p:blipFill rotWithShape="1">
          <a:blip r:embed="rId3">
            <a:alphaModFix/>
          </a:blip>
          <a:srcRect b="2218" l="0" r="0" t="0"/>
          <a:stretch/>
        </p:blipFill>
        <p:spPr>
          <a:xfrm>
            <a:off x="3257800" y="2564425"/>
            <a:ext cx="2516400" cy="2579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0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8"/>
          <p:cNvSpPr txBox="1"/>
          <p:nvPr>
            <p:ph type="title"/>
          </p:nvPr>
        </p:nvSpPr>
        <p:spPr>
          <a:xfrm>
            <a:off x="282450" y="1712950"/>
            <a:ext cx="85791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5700"/>
              <a:t> Messenger</a:t>
            </a:r>
            <a:endParaRPr b="0" sz="4800">
              <a:solidFill>
                <a:srgbClr val="D2E5F7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1992" name="Google Shape;1992;p8"/>
          <p:cNvSpPr txBox="1"/>
          <p:nvPr/>
        </p:nvSpPr>
        <p:spPr>
          <a:xfrm>
            <a:off x="7739048" y="4705250"/>
            <a:ext cx="1071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#brightonseo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3" name="Google Shape;1993;p8"/>
          <p:cNvSpPr txBox="1"/>
          <p:nvPr/>
        </p:nvSpPr>
        <p:spPr>
          <a:xfrm>
            <a:off x="7720525" y="4497675"/>
            <a:ext cx="912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@MikeWeir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7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p9"/>
          <p:cNvSpPr txBox="1"/>
          <p:nvPr>
            <p:ph type="title"/>
          </p:nvPr>
        </p:nvSpPr>
        <p:spPr>
          <a:xfrm>
            <a:off x="539600" y="756000"/>
            <a:ext cx="8064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Liking:</a:t>
            </a:r>
            <a:endParaRPr/>
          </a:p>
        </p:txBody>
      </p:sp>
      <p:sp>
        <p:nvSpPr>
          <p:cNvPr id="1999" name="Google Shape;1999;p9"/>
          <p:cNvSpPr txBox="1"/>
          <p:nvPr>
            <p:ph idx="2" type="title"/>
          </p:nvPr>
        </p:nvSpPr>
        <p:spPr>
          <a:xfrm>
            <a:off x="540000" y="2605700"/>
            <a:ext cx="2520000" cy="108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16000" lIns="216000" spcFirstLastPara="1" rIns="216000" wrap="square" tIns="5400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2800"/>
              <a:buNone/>
            </a:pPr>
            <a:r>
              <a:rPr lang="en-GB" sz="2100">
                <a:solidFill>
                  <a:schemeClr val="accent2"/>
                </a:solidFill>
              </a:rPr>
              <a:t>Similar </a:t>
            </a:r>
            <a:endParaRPr sz="2100">
              <a:solidFill>
                <a:schemeClr val="accent2"/>
              </a:solidFill>
            </a:endParaRPr>
          </a:p>
        </p:txBody>
      </p:sp>
      <p:sp>
        <p:nvSpPr>
          <p:cNvPr id="2000" name="Google Shape;2000;p9"/>
          <p:cNvSpPr txBox="1"/>
          <p:nvPr>
            <p:ph idx="3" type="title"/>
          </p:nvPr>
        </p:nvSpPr>
        <p:spPr>
          <a:xfrm>
            <a:off x="3312000" y="2605700"/>
            <a:ext cx="2520000" cy="108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16000" lIns="216000" spcFirstLastPara="1" rIns="216000" wrap="square" tIns="5400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2800"/>
              <a:buNone/>
            </a:pPr>
            <a:r>
              <a:rPr lang="en-GB" sz="2100">
                <a:solidFill>
                  <a:schemeClr val="accent2"/>
                </a:solidFill>
              </a:rPr>
              <a:t>Complimentary</a:t>
            </a:r>
            <a:endParaRPr sz="2100">
              <a:solidFill>
                <a:schemeClr val="accent2"/>
              </a:solidFill>
            </a:endParaRPr>
          </a:p>
        </p:txBody>
      </p:sp>
      <p:sp>
        <p:nvSpPr>
          <p:cNvPr id="2001" name="Google Shape;2001;p9"/>
          <p:cNvSpPr txBox="1"/>
          <p:nvPr>
            <p:ph idx="4" type="title"/>
          </p:nvPr>
        </p:nvSpPr>
        <p:spPr>
          <a:xfrm>
            <a:off x="6084000" y="2605700"/>
            <a:ext cx="2520000" cy="108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16000" lIns="216000" spcFirstLastPara="1" rIns="216000" wrap="square" tIns="5400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2800"/>
              <a:buNone/>
            </a:pPr>
            <a:r>
              <a:rPr lang="en-GB" sz="2100">
                <a:solidFill>
                  <a:schemeClr val="accent2"/>
                </a:solidFill>
              </a:rPr>
              <a:t>Co-operative</a:t>
            </a:r>
            <a:endParaRPr sz="2100">
              <a:solidFill>
                <a:schemeClr val="accent2"/>
              </a:solidFill>
            </a:endParaRPr>
          </a:p>
        </p:txBody>
      </p:sp>
      <p:sp>
        <p:nvSpPr>
          <p:cNvPr id="2002" name="Google Shape;2002;p9"/>
          <p:cNvSpPr/>
          <p:nvPr/>
        </p:nvSpPr>
        <p:spPr>
          <a:xfrm>
            <a:off x="1080000" y="1475025"/>
            <a:ext cx="1440000" cy="1440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9"/>
          <p:cNvSpPr/>
          <p:nvPr/>
        </p:nvSpPr>
        <p:spPr>
          <a:xfrm>
            <a:off x="3852000" y="1475025"/>
            <a:ext cx="1440000" cy="1440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9"/>
          <p:cNvSpPr/>
          <p:nvPr/>
        </p:nvSpPr>
        <p:spPr>
          <a:xfrm>
            <a:off x="6624000" y="1475025"/>
            <a:ext cx="1440000" cy="1440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D2E5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5" name="Google Shape;200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8300" y="1806763"/>
            <a:ext cx="871400" cy="7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6" name="Google Shape;200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4531669" y="1780069"/>
            <a:ext cx="612574" cy="612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7" name="Google Shape;200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01093" y="1895137"/>
            <a:ext cx="273722" cy="2737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8" name="Google Shape;2008;p9"/>
          <p:cNvGrpSpPr/>
          <p:nvPr/>
        </p:nvGrpSpPr>
        <p:grpSpPr>
          <a:xfrm>
            <a:off x="3978214" y="1927333"/>
            <a:ext cx="612548" cy="612538"/>
            <a:chOff x="3989075" y="1948698"/>
            <a:chExt cx="590124" cy="590113"/>
          </a:xfrm>
        </p:grpSpPr>
        <p:pic>
          <p:nvPicPr>
            <p:cNvPr id="2009" name="Google Shape;2009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989075" y="1948698"/>
              <a:ext cx="590124" cy="5901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0" name="Google Shape;2010;p9"/>
            <p:cNvSpPr/>
            <p:nvPr/>
          </p:nvSpPr>
          <p:spPr>
            <a:xfrm>
              <a:off x="4162649" y="2166175"/>
              <a:ext cx="60600" cy="60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9"/>
            <p:cNvSpPr/>
            <p:nvPr/>
          </p:nvSpPr>
          <p:spPr>
            <a:xfrm>
              <a:off x="4253789" y="2166175"/>
              <a:ext cx="60600" cy="60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9"/>
            <p:cNvSpPr/>
            <p:nvPr/>
          </p:nvSpPr>
          <p:spPr>
            <a:xfrm>
              <a:off x="4344919" y="2166175"/>
              <a:ext cx="60600" cy="60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13" name="Google Shape;2013;p9"/>
          <p:cNvPicPr preferRelativeResize="0"/>
          <p:nvPr/>
        </p:nvPicPr>
        <p:blipFill rotWithShape="1">
          <a:blip r:embed="rId7">
            <a:alphaModFix/>
          </a:blip>
          <a:srcRect b="7056" l="15420" r="53037" t="7289"/>
          <a:stretch/>
        </p:blipFill>
        <p:spPr>
          <a:xfrm>
            <a:off x="1415238" y="1831210"/>
            <a:ext cx="336720" cy="91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4" name="Google Shape;2014;p9"/>
          <p:cNvPicPr preferRelativeResize="0"/>
          <p:nvPr/>
        </p:nvPicPr>
        <p:blipFill rotWithShape="1">
          <a:blip r:embed="rId8">
            <a:alphaModFix/>
          </a:blip>
          <a:srcRect b="21203" l="10597" r="10605" t="0"/>
          <a:stretch/>
        </p:blipFill>
        <p:spPr>
          <a:xfrm>
            <a:off x="1727570" y="1658725"/>
            <a:ext cx="457200" cy="4572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56566A"/>
      </a:dk1>
      <a:lt1>
        <a:srgbClr val="FFFFFF"/>
      </a:lt1>
      <a:dk2>
        <a:srgbClr val="1B2443"/>
      </a:dk2>
      <a:lt2>
        <a:srgbClr val="E9F3FC"/>
      </a:lt2>
      <a:accent1>
        <a:srgbClr val="2D428E"/>
      </a:accent1>
      <a:accent2>
        <a:srgbClr val="107DE8"/>
      </a:accent2>
      <a:accent3>
        <a:srgbClr val="24B6E0"/>
      </a:accent3>
      <a:accent4>
        <a:srgbClr val="FAB72D"/>
      </a:accent4>
      <a:accent5>
        <a:srgbClr val="23B09B"/>
      </a:accent5>
      <a:accent6>
        <a:srgbClr val="0C8585"/>
      </a:accent6>
      <a:hlink>
        <a:srgbClr val="107DE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56566A"/>
      </a:dk1>
      <a:lt1>
        <a:srgbClr val="FFFFFF"/>
      </a:lt1>
      <a:dk2>
        <a:srgbClr val="1B2443"/>
      </a:dk2>
      <a:lt2>
        <a:srgbClr val="E9F3FC"/>
      </a:lt2>
      <a:accent1>
        <a:srgbClr val="2D428E"/>
      </a:accent1>
      <a:accent2>
        <a:srgbClr val="107DE8"/>
      </a:accent2>
      <a:accent3>
        <a:srgbClr val="24B6E0"/>
      </a:accent3>
      <a:accent4>
        <a:srgbClr val="FAB72D"/>
      </a:accent4>
      <a:accent5>
        <a:srgbClr val="23B09B"/>
      </a:accent5>
      <a:accent6>
        <a:srgbClr val="0C8585"/>
      </a:accent6>
      <a:hlink>
        <a:srgbClr val="107DE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